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8" r:id="rId4"/>
    <p:sldId id="264" r:id="rId5"/>
    <p:sldId id="278" r:id="rId6"/>
    <p:sldId id="265" r:id="rId7"/>
    <p:sldId id="283" r:id="rId8"/>
    <p:sldId id="284" r:id="rId9"/>
    <p:sldId id="294" r:id="rId10"/>
    <p:sldId id="262" r:id="rId11"/>
    <p:sldId id="281" r:id="rId12"/>
    <p:sldId id="280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508"/>
  </p:normalViewPr>
  <p:slideViewPr>
    <p:cSldViewPr snapToGrid="0">
      <p:cViewPr varScale="1">
        <p:scale>
          <a:sx n="85" d="100"/>
          <a:sy n="85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sha@patientsforpatientsafety.in" userId="58255138df7b0722" providerId="LiveId" clId="{14B16C55-0BFF-49CD-8C88-0700C0DA99F3}"/>
    <pc:docChg chg="undo custSel addSld delSld modSld sldOrd addSection delSection modSection">
      <pc:chgData name="varsha@patientsforpatientsafety.in" userId="58255138df7b0722" providerId="LiveId" clId="{14B16C55-0BFF-49CD-8C88-0700C0DA99F3}" dt="2023-09-23T17:49:42.232" v="2978" actId="1076"/>
      <pc:docMkLst>
        <pc:docMk/>
      </pc:docMkLst>
      <pc:sldChg chg="addSp delSp modSp add del mod">
        <pc:chgData name="varsha@patientsforpatientsafety.in" userId="58255138df7b0722" providerId="LiveId" clId="{14B16C55-0BFF-49CD-8C88-0700C0DA99F3}" dt="2023-09-23T06:29:46.008" v="1456"/>
        <pc:sldMkLst>
          <pc:docMk/>
          <pc:sldMk cId="1149317024" sldId="257"/>
        </pc:sldMkLst>
        <pc:spChg chg="del mod">
          <ac:chgData name="varsha@patientsforpatientsafety.in" userId="58255138df7b0722" providerId="LiveId" clId="{14B16C55-0BFF-49CD-8C88-0700C0DA99F3}" dt="2023-09-19T10:39:57.511" v="70" actId="21"/>
          <ac:spMkLst>
            <pc:docMk/>
            <pc:sldMk cId="1149317024" sldId="257"/>
            <ac:spMk id="4" creationId="{665AC99B-5F1F-1599-187B-DEE11ACD7D25}"/>
          </ac:spMkLst>
        </pc:spChg>
        <pc:spChg chg="del mod">
          <ac:chgData name="varsha@patientsforpatientsafety.in" userId="58255138df7b0722" providerId="LiveId" clId="{14B16C55-0BFF-49CD-8C88-0700C0DA99F3}" dt="2023-09-19T10:39:18.959" v="61" actId="478"/>
          <ac:spMkLst>
            <pc:docMk/>
            <pc:sldMk cId="1149317024" sldId="257"/>
            <ac:spMk id="5" creationId="{7457A35A-4078-466E-CEA6-CDEAB2FBEA68}"/>
          </ac:spMkLst>
        </pc:spChg>
        <pc:spChg chg="mod">
          <ac:chgData name="varsha@patientsforpatientsafety.in" userId="58255138df7b0722" providerId="LiveId" clId="{14B16C55-0BFF-49CD-8C88-0700C0DA99F3}" dt="2023-09-19T10:34:01.991" v="60" actId="20577"/>
          <ac:spMkLst>
            <pc:docMk/>
            <pc:sldMk cId="1149317024" sldId="257"/>
            <ac:spMk id="6" creationId="{0128C42A-F69C-E213-915F-D86BA425121D}"/>
          </ac:spMkLst>
        </pc:spChg>
        <pc:spChg chg="add del mod">
          <ac:chgData name="varsha@patientsforpatientsafety.in" userId="58255138df7b0722" providerId="LiveId" clId="{14B16C55-0BFF-49CD-8C88-0700C0DA99F3}" dt="2023-09-19T10:39:22.365" v="62" actId="478"/>
          <ac:spMkLst>
            <pc:docMk/>
            <pc:sldMk cId="1149317024" sldId="257"/>
            <ac:spMk id="11" creationId="{916E1AAD-1C06-1CAD-3689-C7C1C84B0182}"/>
          </ac:spMkLst>
        </pc:spChg>
        <pc:spChg chg="add mod">
          <ac:chgData name="varsha@patientsforpatientsafety.in" userId="58255138df7b0722" providerId="LiveId" clId="{14B16C55-0BFF-49CD-8C88-0700C0DA99F3}" dt="2023-09-19T10:39:57.511" v="70" actId="21"/>
          <ac:spMkLst>
            <pc:docMk/>
            <pc:sldMk cId="1149317024" sldId="257"/>
            <ac:spMk id="14" creationId="{74C97760-45F2-209B-7D1C-DEC0478013CE}"/>
          </ac:spMkLst>
        </pc:spChg>
        <pc:grpChg chg="mod">
          <ac:chgData name="varsha@patientsforpatientsafety.in" userId="58255138df7b0722" providerId="LiveId" clId="{14B16C55-0BFF-49CD-8C88-0700C0DA99F3}" dt="2023-09-19T10:33:10.891" v="28" actId="1076"/>
          <ac:grpSpMkLst>
            <pc:docMk/>
            <pc:sldMk cId="1149317024" sldId="257"/>
            <ac:grpSpMk id="2" creationId="{77FCBE7D-110D-E82F-D319-32094B649557}"/>
          </ac:grpSpMkLst>
        </pc:grpChg>
        <pc:picChg chg="add del">
          <ac:chgData name="varsha@patientsforpatientsafety.in" userId="58255138df7b0722" providerId="LiveId" clId="{14B16C55-0BFF-49CD-8C88-0700C0DA99F3}" dt="2023-09-19T10:39:29.987" v="64"/>
          <ac:picMkLst>
            <pc:docMk/>
            <pc:sldMk cId="1149317024" sldId="257"/>
            <ac:picMk id="12" creationId="{12BB71F5-D8F9-99B7-927F-82A3C414A40D}"/>
          </ac:picMkLst>
        </pc:picChg>
      </pc:sldChg>
      <pc:sldChg chg="add del">
        <pc:chgData name="varsha@patientsforpatientsafety.in" userId="58255138df7b0722" providerId="LiveId" clId="{14B16C55-0BFF-49CD-8C88-0700C0DA99F3}" dt="2023-09-19T10:41:48.385" v="92" actId="2696"/>
        <pc:sldMkLst>
          <pc:docMk/>
          <pc:sldMk cId="144106637" sldId="258"/>
        </pc:sldMkLst>
      </pc:sldChg>
      <pc:sldChg chg="add del">
        <pc:chgData name="varsha@patientsforpatientsafety.in" userId="58255138df7b0722" providerId="LiveId" clId="{14B16C55-0BFF-49CD-8C88-0700C0DA99F3}" dt="2023-09-19T10:41:58.878" v="93" actId="2696"/>
        <pc:sldMkLst>
          <pc:docMk/>
          <pc:sldMk cId="1100839683" sldId="259"/>
        </pc:sldMkLst>
      </pc:sldChg>
      <pc:sldChg chg="addSp modSp add del mod">
        <pc:chgData name="varsha@patientsforpatientsafety.in" userId="58255138df7b0722" providerId="LiveId" clId="{14B16C55-0BFF-49CD-8C88-0700C0DA99F3}" dt="2023-09-20T10:20:38.804" v="163" actId="2696"/>
        <pc:sldMkLst>
          <pc:docMk/>
          <pc:sldMk cId="1264167667" sldId="260"/>
        </pc:sldMkLst>
        <pc:spChg chg="mod">
          <ac:chgData name="varsha@patientsforpatientsafety.in" userId="58255138df7b0722" providerId="LiveId" clId="{14B16C55-0BFF-49CD-8C88-0700C0DA99F3}" dt="2023-09-19T10:46:30.213" v="133" actId="207"/>
          <ac:spMkLst>
            <pc:docMk/>
            <pc:sldMk cId="1264167667" sldId="260"/>
            <ac:spMk id="9" creationId="{CA1BEF1D-1DE7-3DF9-BDCD-16E100C9CD20}"/>
          </ac:spMkLst>
        </pc:spChg>
        <pc:picChg chg="mod">
          <ac:chgData name="varsha@patientsforpatientsafety.in" userId="58255138df7b0722" providerId="LiveId" clId="{14B16C55-0BFF-49CD-8C88-0700C0DA99F3}" dt="2023-09-19T10:43:25.710" v="113" actId="1076"/>
          <ac:picMkLst>
            <pc:docMk/>
            <pc:sldMk cId="1264167667" sldId="260"/>
            <ac:picMk id="5" creationId="{6278F400-05A7-340F-FF9D-DEEB5CBAB9F5}"/>
          </ac:picMkLst>
        </pc:picChg>
        <pc:picChg chg="add mod">
          <ac:chgData name="varsha@patientsforpatientsafety.in" userId="58255138df7b0722" providerId="LiveId" clId="{14B16C55-0BFF-49CD-8C88-0700C0DA99F3}" dt="2023-09-19T10:43:27.228" v="114"/>
          <ac:picMkLst>
            <pc:docMk/>
            <pc:sldMk cId="1264167667" sldId="260"/>
            <ac:picMk id="6" creationId="{C4E72CE0-3FF6-1969-D5D7-7310F01BE094}"/>
          </ac:picMkLst>
        </pc:picChg>
      </pc:sldChg>
      <pc:sldChg chg="addSp delSp modSp add del mod setBg">
        <pc:chgData name="varsha@patientsforpatientsafety.in" userId="58255138df7b0722" providerId="LiveId" clId="{14B16C55-0BFF-49CD-8C88-0700C0DA99F3}" dt="2023-09-20T10:20:03.582" v="160" actId="2696"/>
        <pc:sldMkLst>
          <pc:docMk/>
          <pc:sldMk cId="0" sldId="261"/>
        </pc:sldMkLst>
        <pc:spChg chg="add mod">
          <ac:chgData name="varsha@patientsforpatientsafety.in" userId="58255138df7b0722" providerId="LiveId" clId="{14B16C55-0BFF-49CD-8C88-0700C0DA99F3}" dt="2023-09-19T10:40:05.603" v="72" actId="1076"/>
          <ac:spMkLst>
            <pc:docMk/>
            <pc:sldMk cId="0" sldId="261"/>
            <ac:spMk id="2" creationId="{934D2A05-C7E6-FEF3-0FDD-41EA69403F4F}"/>
          </ac:spMkLst>
        </pc:spChg>
        <pc:spChg chg="mod">
          <ac:chgData name="varsha@patientsforpatientsafety.in" userId="58255138df7b0722" providerId="LiveId" clId="{14B16C55-0BFF-49CD-8C88-0700C0DA99F3}" dt="2023-09-19T10:41:01.477" v="80"/>
          <ac:spMkLst>
            <pc:docMk/>
            <pc:sldMk cId="0" sldId="261"/>
            <ac:spMk id="4" creationId="{7E71888C-7A21-9086-1A4C-2961DBEA7BA0}"/>
          </ac:spMkLst>
        </pc:spChg>
        <pc:spChg chg="del mod">
          <ac:chgData name="varsha@patientsforpatientsafety.in" userId="58255138df7b0722" providerId="LiveId" clId="{14B16C55-0BFF-49CD-8C88-0700C0DA99F3}" dt="2023-09-19T10:41:07.775" v="81" actId="21"/>
          <ac:spMkLst>
            <pc:docMk/>
            <pc:sldMk cId="0" sldId="261"/>
            <ac:spMk id="17" creationId="{2C0672E1-9E5B-3410-90A7-55D0C6A6197E}"/>
          </ac:spMkLst>
        </pc:spChg>
        <pc:spChg chg="mod">
          <ac:chgData name="varsha@patientsforpatientsafety.in" userId="58255138df7b0722" providerId="LiveId" clId="{14B16C55-0BFF-49CD-8C88-0700C0DA99F3}" dt="2023-09-19T10:41:01.477" v="80"/>
          <ac:spMkLst>
            <pc:docMk/>
            <pc:sldMk cId="0" sldId="261"/>
            <ac:spMk id="20" creationId="{61DB14E4-EEDD-181C-C0F4-9F5B61D1C43E}"/>
          </ac:spMkLst>
        </pc:spChg>
        <pc:spChg chg="add mod">
          <ac:chgData name="varsha@patientsforpatientsafety.in" userId="58255138df7b0722" providerId="LiveId" clId="{14B16C55-0BFF-49CD-8C88-0700C0DA99F3}" dt="2023-09-19T10:41:14.064" v="83" actId="1076"/>
          <ac:spMkLst>
            <pc:docMk/>
            <pc:sldMk cId="0" sldId="261"/>
            <ac:spMk id="21" creationId="{A8591161-08F1-8EBA-DEF7-2D36FF4E8108}"/>
          </ac:spMkLst>
        </pc:spChg>
        <pc:spChg chg="add mod">
          <ac:chgData name="varsha@patientsforpatientsafety.in" userId="58255138df7b0722" providerId="LiveId" clId="{14B16C55-0BFF-49CD-8C88-0700C0DA99F3}" dt="2023-09-19T10:41:21.710" v="86" actId="1076"/>
          <ac:spMkLst>
            <pc:docMk/>
            <pc:sldMk cId="0" sldId="261"/>
            <ac:spMk id="22" creationId="{C1E35B1F-1CE5-431D-212D-3843BDF7F39D}"/>
          </ac:spMkLst>
        </pc:spChg>
        <pc:spChg chg="mod">
          <ac:chgData name="varsha@patientsforpatientsafety.in" userId="58255138df7b0722" providerId="LiveId" clId="{14B16C55-0BFF-49CD-8C88-0700C0DA99F3}" dt="2023-09-19T10:40:29.457" v="75" actId="1076"/>
          <ac:spMkLst>
            <pc:docMk/>
            <pc:sldMk cId="0" sldId="261"/>
            <ac:spMk id="29" creationId="{03BC3AF4-B00A-092A-0B47-42E2F5FA7A36}"/>
          </ac:spMkLst>
        </pc:spChg>
        <pc:spChg chg="add mod">
          <ac:chgData name="varsha@patientsforpatientsafety.in" userId="58255138df7b0722" providerId="LiveId" clId="{14B16C55-0BFF-49CD-8C88-0700C0DA99F3}" dt="2023-09-19T10:44:53.980" v="130" actId="1076"/>
          <ac:spMkLst>
            <pc:docMk/>
            <pc:sldMk cId="0" sldId="261"/>
            <ac:spMk id="30" creationId="{F1443AF5-6BCF-391C-F37A-5CEC18988ED0}"/>
          </ac:spMkLst>
        </pc:spChg>
        <pc:spChg chg="del mod">
          <ac:chgData name="varsha@patientsforpatientsafety.in" userId="58255138df7b0722" providerId="LiveId" clId="{14B16C55-0BFF-49CD-8C88-0700C0DA99F3}" dt="2023-09-19T10:41:16.584" v="84" actId="21"/>
          <ac:spMkLst>
            <pc:docMk/>
            <pc:sldMk cId="0" sldId="261"/>
            <ac:spMk id="32" creationId="{2F66608E-F43C-A89D-411B-5B04DE905363}"/>
          </ac:spMkLst>
        </pc:spChg>
        <pc:spChg chg="mod">
          <ac:chgData name="varsha@patientsforpatientsafety.in" userId="58255138df7b0722" providerId="LiveId" clId="{14B16C55-0BFF-49CD-8C88-0700C0DA99F3}" dt="2023-09-19T10:40:36.167" v="76" actId="1076"/>
          <ac:spMkLst>
            <pc:docMk/>
            <pc:sldMk cId="0" sldId="261"/>
            <ac:spMk id="48" creationId="{F7867D71-3429-91A4-4B87-A5892C123CBF}"/>
          </ac:spMkLst>
        </pc:spChg>
        <pc:spChg chg="del mod">
          <ac:chgData name="varsha@patientsforpatientsafety.in" userId="58255138df7b0722" providerId="LiveId" clId="{14B16C55-0BFF-49CD-8C88-0700C0DA99F3}" dt="2023-09-19T10:39:37.016" v="67" actId="478"/>
          <ac:spMkLst>
            <pc:docMk/>
            <pc:sldMk cId="0" sldId="261"/>
            <ac:spMk id="163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19T10:39:42.768" v="69" actId="478"/>
          <ac:spMkLst>
            <pc:docMk/>
            <pc:sldMk cId="0" sldId="261"/>
            <ac:spMk id="164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19T10:39:39.971" v="68" actId="478"/>
          <ac:spMkLst>
            <pc:docMk/>
            <pc:sldMk cId="0" sldId="261"/>
            <ac:spMk id="165" creationId="{00000000-0000-0000-0000-000000000000}"/>
          </ac:spMkLst>
        </pc:spChg>
        <pc:grpChg chg="add mod">
          <ac:chgData name="varsha@patientsforpatientsafety.in" userId="58255138df7b0722" providerId="LiveId" clId="{14B16C55-0BFF-49CD-8C88-0700C0DA99F3}" dt="2023-09-19T10:41:01.477" v="80"/>
          <ac:grpSpMkLst>
            <pc:docMk/>
            <pc:sldMk cId="0" sldId="261"/>
            <ac:grpSpMk id="3" creationId="{A3716A5E-EE58-80CB-EF07-6A11A1307495}"/>
          </ac:grpSpMkLst>
        </pc:grpChg>
        <pc:grpChg chg="mod">
          <ac:chgData name="varsha@patientsforpatientsafety.in" userId="58255138df7b0722" providerId="LiveId" clId="{14B16C55-0BFF-49CD-8C88-0700C0DA99F3}" dt="2023-09-19T10:40:22.903" v="74" actId="1076"/>
          <ac:grpSpMkLst>
            <pc:docMk/>
            <pc:sldMk cId="0" sldId="261"/>
            <ac:grpSpMk id="8" creationId="{12E857D4-976F-31D4-51E7-9769C1F552BE}"/>
          </ac:grpSpMkLst>
        </pc:grpChg>
        <pc:grpChg chg="del mod">
          <ac:chgData name="varsha@patientsforpatientsafety.in" userId="58255138df7b0722" providerId="LiveId" clId="{14B16C55-0BFF-49CD-8C88-0700C0DA99F3}" dt="2023-09-19T10:41:00.742" v="79" actId="21"/>
          <ac:grpSpMkLst>
            <pc:docMk/>
            <pc:sldMk cId="0" sldId="261"/>
            <ac:grpSpMk id="11" creationId="{968B6325-3C9A-46E1-346B-26C1C9EEF02C}"/>
          </ac:grpSpMkLst>
        </pc:grpChg>
        <pc:picChg chg="add del mod">
          <ac:chgData name="varsha@patientsforpatientsafety.in" userId="58255138df7b0722" providerId="LiveId" clId="{14B16C55-0BFF-49CD-8C88-0700C0DA99F3}" dt="2023-09-19T10:44:19.646" v="125" actId="478"/>
          <ac:picMkLst>
            <pc:docMk/>
            <pc:sldMk cId="0" sldId="261"/>
            <ac:picMk id="23" creationId="{C54CE7DA-B67E-4513-BDEB-832C4F2EC94A}"/>
          </ac:picMkLst>
        </pc:picChg>
        <pc:picChg chg="add mod">
          <ac:chgData name="varsha@patientsforpatientsafety.in" userId="58255138df7b0722" providerId="LiveId" clId="{14B16C55-0BFF-49CD-8C88-0700C0DA99F3}" dt="2023-09-19T10:44:38.128" v="128" actId="1076"/>
          <ac:picMkLst>
            <pc:docMk/>
            <pc:sldMk cId="0" sldId="261"/>
            <ac:picMk id="26" creationId="{DF8335F4-2F43-0457-3646-F76C755F6795}"/>
          </ac:picMkLst>
        </pc:picChg>
      </pc:sldChg>
      <pc:sldChg chg="addSp modSp add mod setBg">
        <pc:chgData name="varsha@patientsforpatientsafety.in" userId="58255138df7b0722" providerId="LiveId" clId="{14B16C55-0BFF-49CD-8C88-0700C0DA99F3}" dt="2023-09-23T09:41:36.289" v="2511" actId="207"/>
        <pc:sldMkLst>
          <pc:docMk/>
          <pc:sldMk cId="0" sldId="262"/>
        </pc:sldMkLst>
        <pc:spChg chg="mod">
          <ac:chgData name="varsha@patientsforpatientsafety.in" userId="58255138df7b0722" providerId="LiveId" clId="{14B16C55-0BFF-49CD-8C88-0700C0DA99F3}" dt="2023-09-23T09:32:17.260" v="2447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41:36.289" v="2511" actId="207"/>
          <ac:spMkLst>
            <pc:docMk/>
            <pc:sldMk cId="0" sldId="262"/>
            <ac:spMk id="32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32:12.628" v="2446"/>
          <ac:spMkLst>
            <pc:docMk/>
            <pc:sldMk cId="0" sldId="262"/>
            <ac:spMk id="43" creationId="{D191FA44-13CD-4C53-C113-666ED42AAD92}"/>
          </ac:spMkLst>
        </pc:spChg>
        <pc:spChg chg="mod">
          <ac:chgData name="varsha@patientsforpatientsafety.in" userId="58255138df7b0722" providerId="LiveId" clId="{14B16C55-0BFF-49CD-8C88-0700C0DA99F3}" dt="2023-09-23T09:32:12.628" v="2446"/>
          <ac:spMkLst>
            <pc:docMk/>
            <pc:sldMk cId="0" sldId="262"/>
            <ac:spMk id="44" creationId="{33B63D61-1FAB-D4AE-DD66-DBD5CC90BA35}"/>
          </ac:spMkLst>
        </pc:spChg>
        <pc:spChg chg="add mod">
          <ac:chgData name="varsha@patientsforpatientsafety.in" userId="58255138df7b0722" providerId="LiveId" clId="{14B16C55-0BFF-49CD-8C88-0700C0DA99F3}" dt="2023-09-23T09:34:15.352" v="2459"/>
          <ac:spMkLst>
            <pc:docMk/>
            <pc:sldMk cId="0" sldId="262"/>
            <ac:spMk id="46" creationId="{2674A80F-B86B-3953-2966-702AC8DC45EA}"/>
          </ac:spMkLst>
        </pc:spChg>
        <pc:grpChg chg="add mod">
          <ac:chgData name="varsha@patientsforpatientsafety.in" userId="58255138df7b0722" providerId="LiveId" clId="{14B16C55-0BFF-49CD-8C88-0700C0DA99F3}" dt="2023-09-23T09:32:12.628" v="2446"/>
          <ac:grpSpMkLst>
            <pc:docMk/>
            <pc:sldMk cId="0" sldId="262"/>
            <ac:grpSpMk id="33" creationId="{62BDCBD8-B2CE-BE56-A333-D798D9433E66}"/>
          </ac:grpSpMkLst>
        </pc:grpChg>
        <pc:picChg chg="mod">
          <ac:chgData name="varsha@patientsforpatientsafety.in" userId="58255138df7b0722" providerId="LiveId" clId="{14B16C55-0BFF-49CD-8C88-0700C0DA99F3}" dt="2023-09-23T09:31:11.865" v="2443" actId="1076"/>
          <ac:picMkLst>
            <pc:docMk/>
            <pc:sldMk cId="0" sldId="262"/>
            <ac:picMk id="42" creationId="{D24FFFBF-A782-A65E-F40D-1517949A0CC1}"/>
          </ac:picMkLst>
        </pc:picChg>
        <pc:picChg chg="add mod">
          <ac:chgData name="varsha@patientsforpatientsafety.in" userId="58255138df7b0722" providerId="LiveId" clId="{14B16C55-0BFF-49CD-8C88-0700C0DA99F3}" dt="2023-09-23T09:34:07.792" v="2458"/>
          <ac:picMkLst>
            <pc:docMk/>
            <pc:sldMk cId="0" sldId="262"/>
            <ac:picMk id="45" creationId="{EDFF5F9B-083D-F327-9D1E-4597D728B41C}"/>
          </ac:picMkLst>
        </pc:picChg>
      </pc:sldChg>
      <pc:sldChg chg="addSp delSp modSp add del">
        <pc:chgData name="varsha@patientsforpatientsafety.in" userId="58255138df7b0722" providerId="LiveId" clId="{14B16C55-0BFF-49CD-8C88-0700C0DA99F3}" dt="2023-09-20T10:21:00.974" v="164" actId="2696"/>
        <pc:sldMkLst>
          <pc:docMk/>
          <pc:sldMk cId="2028090874" sldId="263"/>
        </pc:sldMkLst>
        <pc:picChg chg="del">
          <ac:chgData name="varsha@patientsforpatientsafety.in" userId="58255138df7b0722" providerId="LiveId" clId="{14B16C55-0BFF-49CD-8C88-0700C0DA99F3}" dt="2023-09-19T10:43:15.513" v="111" actId="478"/>
          <ac:picMkLst>
            <pc:docMk/>
            <pc:sldMk cId="2028090874" sldId="263"/>
            <ac:picMk id="7" creationId="{F1C3F207-3247-E6DE-7199-645ADADF7084}"/>
          </ac:picMkLst>
        </pc:picChg>
        <pc:picChg chg="add mod">
          <ac:chgData name="varsha@patientsforpatientsafety.in" userId="58255138df7b0722" providerId="LiveId" clId="{14B16C55-0BFF-49CD-8C88-0700C0DA99F3}" dt="2023-09-19T10:43:20.116" v="112"/>
          <ac:picMkLst>
            <pc:docMk/>
            <pc:sldMk cId="2028090874" sldId="263"/>
            <ac:picMk id="9" creationId="{CB9B566A-1EA8-AF9B-39F3-6ED59912347E}"/>
          </ac:picMkLst>
        </pc:picChg>
        <pc:picChg chg="add mod">
          <ac:chgData name="varsha@patientsforpatientsafety.in" userId="58255138df7b0722" providerId="LiveId" clId="{14B16C55-0BFF-49CD-8C88-0700C0DA99F3}" dt="2023-09-19T10:44:12.239" v="121"/>
          <ac:picMkLst>
            <pc:docMk/>
            <pc:sldMk cId="2028090874" sldId="263"/>
            <ac:picMk id="10" creationId="{ACB5104C-AA78-DA91-F01B-D9E1A5F223E9}"/>
          </ac:picMkLst>
        </pc:picChg>
      </pc:sldChg>
      <pc:sldChg chg="addSp delSp modSp mod">
        <pc:chgData name="varsha@patientsforpatientsafety.in" userId="58255138df7b0722" providerId="LiveId" clId="{14B16C55-0BFF-49CD-8C88-0700C0DA99F3}" dt="2023-09-23T09:39:52.670" v="2501" actId="207"/>
        <pc:sldMkLst>
          <pc:docMk/>
          <pc:sldMk cId="0" sldId="264"/>
        </pc:sldMkLst>
        <pc:spChg chg="add mod">
          <ac:chgData name="varsha@patientsforpatientsafety.in" userId="58255138df7b0722" providerId="LiveId" clId="{14B16C55-0BFF-49CD-8C88-0700C0DA99F3}" dt="2023-09-23T09:39:17.940" v="2500" actId="207"/>
          <ac:spMkLst>
            <pc:docMk/>
            <pc:sldMk cId="0" sldId="264"/>
            <ac:spMk id="3" creationId="{D270B348-4142-1FE9-E5D2-EC1076B0ED75}"/>
          </ac:spMkLst>
        </pc:spChg>
        <pc:spChg chg="mod">
          <ac:chgData name="varsha@patientsforpatientsafety.in" userId="58255138df7b0722" providerId="LiveId" clId="{14B16C55-0BFF-49CD-8C88-0700C0DA99F3}" dt="2023-09-23T09:39:52.670" v="2501" actId="207"/>
          <ac:spMkLst>
            <pc:docMk/>
            <pc:sldMk cId="0" sldId="264"/>
            <ac:spMk id="9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19T10:42:50.459" v="105" actId="1076"/>
          <ac:spMkLst>
            <pc:docMk/>
            <pc:sldMk cId="0" sldId="264"/>
            <ac:spMk id="85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19T10:42:40.176" v="104" actId="1076"/>
          <ac:spMkLst>
            <pc:docMk/>
            <pc:sldMk cId="0" sldId="264"/>
            <ac:spMk id="86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49:03.440" v="2225" actId="2710"/>
          <ac:spMkLst>
            <pc:docMk/>
            <pc:sldMk cId="0" sldId="264"/>
            <ac:spMk id="87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49:40.743" v="2229" actId="1076"/>
          <ac:spMkLst>
            <pc:docMk/>
            <pc:sldMk cId="0" sldId="264"/>
            <ac:spMk id="88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0:00.658" v="2232" actId="1076"/>
          <ac:spMkLst>
            <pc:docMk/>
            <pc:sldMk cId="0" sldId="264"/>
            <ac:spMk id="89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1:57.643" v="2249" actId="1076"/>
          <ac:spMkLst>
            <pc:docMk/>
            <pc:sldMk cId="0" sldId="264"/>
            <ac:spMk id="90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0:33.583" v="2234" actId="1076"/>
          <ac:spMkLst>
            <pc:docMk/>
            <pc:sldMk cId="0" sldId="264"/>
            <ac:spMk id="91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1:16.753" v="2240" actId="1076"/>
          <ac:spMkLst>
            <pc:docMk/>
            <pc:sldMk cId="0" sldId="264"/>
            <ac:spMk id="92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3:08.729" v="2252" actId="1076"/>
          <ac:spMkLst>
            <pc:docMk/>
            <pc:sldMk cId="0" sldId="264"/>
            <ac:spMk id="9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1:45.993" v="2247" actId="1076"/>
          <ac:spMkLst>
            <pc:docMk/>
            <pc:sldMk cId="0" sldId="264"/>
            <ac:spMk id="94" creationId="{00000000-0000-0000-0000-000000000000}"/>
          </ac:spMkLst>
        </pc:spChg>
        <pc:grpChg chg="del">
          <ac:chgData name="varsha@patientsforpatientsafety.in" userId="58255138df7b0722" providerId="LiveId" clId="{14B16C55-0BFF-49CD-8C88-0700C0DA99F3}" dt="2023-09-19T10:42:33.727" v="101" actId="478"/>
          <ac:grpSpMkLst>
            <pc:docMk/>
            <pc:sldMk cId="0" sldId="264"/>
            <ac:grpSpMk id="3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19T10:42:32.835" v="100" actId="478"/>
          <ac:grpSpMkLst>
            <pc:docMk/>
            <pc:sldMk cId="0" sldId="264"/>
            <ac:grpSpMk id="6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48:39.994" v="2224" actId="14100"/>
          <ac:grpSpMkLst>
            <pc:docMk/>
            <pc:sldMk cId="0" sldId="264"/>
            <ac:grpSpMk id="10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49:51.451" v="2231" actId="14100"/>
          <ac:grpSpMkLst>
            <pc:docMk/>
            <pc:sldMk cId="0" sldId="264"/>
            <ac:grpSpMk id="13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51:53.138" v="2248" actId="14100"/>
          <ac:grpSpMkLst>
            <pc:docMk/>
            <pc:sldMk cId="0" sldId="264"/>
            <ac:grpSpMk id="16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52:08.543" v="2251" actId="1076"/>
          <ac:grpSpMkLst>
            <pc:docMk/>
            <pc:sldMk cId="0" sldId="264"/>
            <ac:grpSpMk id="19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49:32.124" v="2228" actId="1076"/>
          <ac:grpSpMkLst>
            <pc:docMk/>
            <pc:sldMk cId="0" sldId="264"/>
            <ac:grpSpMk id="22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50:27.676" v="2233" actId="14100"/>
          <ac:grpSpMkLst>
            <pc:docMk/>
            <pc:sldMk cId="0" sldId="264"/>
            <ac:grpSpMk id="25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51:12.593" v="2239" actId="14100"/>
          <ac:grpSpMkLst>
            <pc:docMk/>
            <pc:sldMk cId="0" sldId="264"/>
            <ac:grpSpMk id="28" creationId="{00000000-0000-0000-0000-000000000000}"/>
          </ac:grpSpMkLst>
        </pc:grpChg>
        <pc:grpChg chg="mod">
          <ac:chgData name="varsha@patientsforpatientsafety.in" userId="58255138df7b0722" providerId="LiveId" clId="{14B16C55-0BFF-49CD-8C88-0700C0DA99F3}" dt="2023-09-23T08:51:27.153" v="2242" actId="1076"/>
          <ac:grpSpMkLst>
            <pc:docMk/>
            <pc:sldMk cId="0" sldId="264"/>
            <ac:grpSpMk id="31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19T10:42:37.540" v="103" actId="478"/>
          <ac:grpSpMkLst>
            <pc:docMk/>
            <pc:sldMk cId="0" sldId="264"/>
            <ac:grpSpMk id="34" creationId="{00000000-0000-0000-0000-000000000000}"/>
          </ac:grpSpMkLst>
        </pc:grpChg>
        <pc:picChg chg="add mod">
          <ac:chgData name="varsha@patientsforpatientsafety.in" userId="58255138df7b0722" providerId="LiveId" clId="{14B16C55-0BFF-49CD-8C88-0700C0DA99F3}" dt="2023-09-19T10:42:55.475" v="107" actId="1076"/>
          <ac:picMkLst>
            <pc:docMk/>
            <pc:sldMk cId="0" sldId="264"/>
            <ac:picMk id="97" creationId="{7BEF0046-4F2B-C301-8228-1B26B9C8A70B}"/>
          </ac:picMkLst>
        </pc:picChg>
        <pc:picChg chg="del">
          <ac:chgData name="varsha@patientsforpatientsafety.in" userId="58255138df7b0722" providerId="LiveId" clId="{14B16C55-0BFF-49CD-8C88-0700C0DA99F3}" dt="2023-09-19T10:42:17.763" v="94" actId="478"/>
          <ac:picMkLst>
            <pc:docMk/>
            <pc:sldMk cId="0" sldId="264"/>
            <ac:picMk id="98" creationId="{BEADF27D-BECD-D33E-3BDA-B08CB7F1E220}"/>
          </ac:picMkLst>
        </pc:picChg>
        <pc:picChg chg="add mod">
          <ac:chgData name="varsha@patientsforpatientsafety.in" userId="58255138df7b0722" providerId="LiveId" clId="{14B16C55-0BFF-49CD-8C88-0700C0DA99F3}" dt="2023-09-19T10:44:25.522" v="126"/>
          <ac:picMkLst>
            <pc:docMk/>
            <pc:sldMk cId="0" sldId="264"/>
            <ac:picMk id="99" creationId="{7EA72275-6A99-F121-59B4-03687F4AE897}"/>
          </ac:picMkLst>
        </pc:picChg>
      </pc:sldChg>
      <pc:sldChg chg="addSp delSp modSp add del mod ord">
        <pc:chgData name="varsha@patientsforpatientsafety.in" userId="58255138df7b0722" providerId="LiveId" clId="{14B16C55-0BFF-49CD-8C88-0700C0DA99F3}" dt="2023-09-23T09:38:53.816" v="2497" actId="207"/>
        <pc:sldMkLst>
          <pc:docMk/>
          <pc:sldMk cId="0" sldId="265"/>
        </pc:sldMkLst>
        <pc:spChg chg="mod">
          <ac:chgData name="varsha@patientsforpatientsafety.in" userId="58255138df7b0722" providerId="LiveId" clId="{14B16C55-0BFF-49CD-8C88-0700C0DA99F3}" dt="2023-09-23T09:04:48.682" v="2335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9:56.521" v="2295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9:23.897" v="2289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4:52.219" v="2336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1:03.824" v="2303" actId="14100"/>
          <ac:spMkLst>
            <pc:docMk/>
            <pc:sldMk cId="0" sldId="265"/>
            <ac:spMk id="7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4:57.536" v="2337" actId="14100"/>
          <ac:spMkLst>
            <pc:docMk/>
            <pc:sldMk cId="0" sldId="265"/>
            <ac:spMk id="8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0:45.304" v="2301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38:53.816" v="2497" actId="207"/>
          <ac:spMkLst>
            <pc:docMk/>
            <pc:sldMk cId="0" sldId="265"/>
            <ac:spMk id="11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7:18.360" v="2281" actId="1076"/>
          <ac:spMkLst>
            <pc:docMk/>
            <pc:sldMk cId="0" sldId="265"/>
            <ac:spMk id="12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0:01.320" v="2296" actId="1076"/>
          <ac:spMkLst>
            <pc:docMk/>
            <pc:sldMk cId="0" sldId="265"/>
            <ac:spMk id="1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9:10.473" v="2287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8:59:28.487" v="2290" actId="1076"/>
          <ac:spMkLst>
            <pc:docMk/>
            <pc:sldMk cId="0" sldId="265"/>
            <ac:spMk id="15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2:17.739" v="2308" actId="20577"/>
          <ac:spMkLst>
            <pc:docMk/>
            <pc:sldMk cId="0" sldId="265"/>
            <ac:spMk id="16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1:32.206" v="2306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01:19.884" v="2304" actId="1076"/>
          <ac:spMkLst>
            <pc:docMk/>
            <pc:sldMk cId="0" sldId="265"/>
            <ac:spMk id="18" creationId="{00000000-0000-0000-0000-000000000000}"/>
          </ac:spMkLst>
        </pc:spChg>
        <pc:spChg chg="add mod">
          <ac:chgData name="varsha@patientsforpatientsafety.in" userId="58255138df7b0722" providerId="LiveId" clId="{14B16C55-0BFF-49CD-8C88-0700C0DA99F3}" dt="2023-09-23T09:03:33.909" v="2325" actId="207"/>
          <ac:spMkLst>
            <pc:docMk/>
            <pc:sldMk cId="0" sldId="265"/>
            <ac:spMk id="22" creationId="{02669F10-D303-3AA0-A46F-B6F0506735BF}"/>
          </ac:spMkLst>
        </pc:spChg>
        <pc:picChg chg="add mod">
          <ac:chgData name="varsha@patientsforpatientsafety.in" userId="58255138df7b0722" providerId="LiveId" clId="{14B16C55-0BFF-49CD-8C88-0700C0DA99F3}" dt="2023-09-19T10:43:08.555" v="110"/>
          <ac:picMkLst>
            <pc:docMk/>
            <pc:sldMk cId="0" sldId="265"/>
            <ac:picMk id="2" creationId="{DA00E93D-9E03-73F0-A6E5-EDE0FEB20C11}"/>
          </ac:picMkLst>
        </pc:picChg>
        <pc:picChg chg="del">
          <ac:chgData name="varsha@patientsforpatientsafety.in" userId="58255138df7b0722" providerId="LiveId" clId="{14B16C55-0BFF-49CD-8C88-0700C0DA99F3}" dt="2023-09-19T10:43:07.836" v="109" actId="478"/>
          <ac:picMkLst>
            <pc:docMk/>
            <pc:sldMk cId="0" sldId="265"/>
            <ac:picMk id="22" creationId="{849F3EB7-813D-D5ED-C513-A68D14BFFE77}"/>
          </ac:picMkLst>
        </pc:picChg>
        <pc:picChg chg="add mod">
          <ac:chgData name="varsha@patientsforpatientsafety.in" userId="58255138df7b0722" providerId="LiveId" clId="{14B16C55-0BFF-49CD-8C88-0700C0DA99F3}" dt="2023-09-23T09:03:59.652" v="2333" actId="1076"/>
          <ac:picMkLst>
            <pc:docMk/>
            <pc:sldMk cId="0" sldId="265"/>
            <ac:picMk id="23" creationId="{543CE6EA-CD79-6C62-C2EA-D7558446210E}"/>
          </ac:picMkLst>
        </pc:picChg>
      </pc:sldChg>
      <pc:sldChg chg="addSp delSp modSp mod">
        <pc:chgData name="varsha@patientsforpatientsafety.in" userId="58255138df7b0722" providerId="LiveId" clId="{14B16C55-0BFF-49CD-8C88-0700C0DA99F3}" dt="2023-09-23T11:14:54.609" v="2823" actId="1076"/>
        <pc:sldMkLst>
          <pc:docMk/>
          <pc:sldMk cId="0" sldId="268"/>
        </pc:sldMkLst>
        <pc:spChg chg="mod">
          <ac:chgData name="varsha@patientsforpatientsafety.in" userId="58255138df7b0722" providerId="LiveId" clId="{14B16C55-0BFF-49CD-8C88-0700C0DA99F3}" dt="2023-09-19T10:32:02.483" v="26" actId="14100"/>
          <ac:spMkLst>
            <pc:docMk/>
            <pc:sldMk cId="0" sldId="268"/>
            <ac:spMk id="3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11:13:38.225" v="2811" actId="478"/>
          <ac:spMkLst>
            <pc:docMk/>
            <pc:sldMk cId="0" sldId="268"/>
            <ac:spMk id="4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11:13:46.830" v="2814" actId="404"/>
          <ac:spMkLst>
            <pc:docMk/>
            <pc:sldMk cId="0" sldId="268"/>
            <ac:spMk id="6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11:14:54.609" v="2823" actId="1076"/>
          <ac:spMkLst>
            <pc:docMk/>
            <pc:sldMk cId="0" sldId="268"/>
            <ac:spMk id="7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38:13.607" v="2492" actId="404"/>
          <ac:spMkLst>
            <pc:docMk/>
            <pc:sldMk cId="0" sldId="268"/>
            <ac:spMk id="11" creationId="{BA36A0B8-1B2B-A036-E8B7-B9EFAD0620A2}"/>
          </ac:spMkLst>
        </pc:spChg>
        <pc:spChg chg="add mod">
          <ac:chgData name="varsha@patientsforpatientsafety.in" userId="58255138df7b0722" providerId="LiveId" clId="{14B16C55-0BFF-49CD-8C88-0700C0DA99F3}" dt="2023-09-23T11:13:35.505" v="2810" actId="14100"/>
          <ac:spMkLst>
            <pc:docMk/>
            <pc:sldMk cId="0" sldId="268"/>
            <ac:spMk id="13" creationId="{72B4039A-66B3-07DD-1E10-F7533D9BE1D2}"/>
          </ac:spMkLst>
        </pc:spChg>
        <pc:grpChg chg="mod">
          <ac:chgData name="varsha@patientsforpatientsafety.in" userId="58255138df7b0722" providerId="LiveId" clId="{14B16C55-0BFF-49CD-8C88-0700C0DA99F3}" dt="2023-09-23T09:32:00.327" v="2445" actId="1076"/>
          <ac:grpSpMkLst>
            <pc:docMk/>
            <pc:sldMk cId="0" sldId="268"/>
            <ac:grpSpMk id="8" creationId="{3D7D5C77-2E7A-EFAF-F2BD-B613C3E8E47D}"/>
          </ac:grpSpMkLst>
        </pc:grpChg>
        <pc:picChg chg="add mod">
          <ac:chgData name="varsha@patientsforpatientsafety.in" userId="58255138df7b0722" providerId="LiveId" clId="{14B16C55-0BFF-49CD-8C88-0700C0DA99F3}" dt="2023-09-19T10:31:49.710" v="22" actId="1076"/>
          <ac:picMkLst>
            <pc:docMk/>
            <pc:sldMk cId="0" sldId="268"/>
            <ac:picMk id="5" creationId="{4545AE55-0D2A-B719-C060-9F1E816F4C72}"/>
          </ac:picMkLst>
        </pc:picChg>
        <pc:picChg chg="add mod">
          <ac:chgData name="varsha@patientsforpatientsafety.in" userId="58255138df7b0722" providerId="LiveId" clId="{14B16C55-0BFF-49CD-8C88-0700C0DA99F3}" dt="2023-09-23T11:14:51.807" v="2822" actId="1076"/>
          <ac:picMkLst>
            <pc:docMk/>
            <pc:sldMk cId="0" sldId="268"/>
            <ac:picMk id="12" creationId="{F94289FB-BC7C-68FC-0045-48000C75137B}"/>
          </ac:picMkLst>
        </pc:picChg>
        <pc:picChg chg="mod">
          <ac:chgData name="varsha@patientsforpatientsafety.in" userId="58255138df7b0722" providerId="LiveId" clId="{14B16C55-0BFF-49CD-8C88-0700C0DA99F3}" dt="2023-09-19T10:30:48.116" v="20" actId="1076"/>
          <ac:picMkLst>
            <pc:docMk/>
            <pc:sldMk cId="0" sldId="268"/>
            <ac:picMk id="1026" creationId="{45606C1E-97F6-C8CB-E2BF-2EAFC748BE4C}"/>
          </ac:picMkLst>
        </pc:picChg>
      </pc:sldChg>
      <pc:sldChg chg="addSp delSp modSp add del mod">
        <pc:chgData name="varsha@patientsforpatientsafety.in" userId="58255138df7b0722" providerId="LiveId" clId="{14B16C55-0BFF-49CD-8C88-0700C0DA99F3}" dt="2023-09-23T09:36:06.385" v="2481" actId="2696"/>
        <pc:sldMkLst>
          <pc:docMk/>
          <pc:sldMk cId="0" sldId="277"/>
        </pc:sldMkLst>
        <pc:spChg chg="add mod">
          <ac:chgData name="varsha@patientsforpatientsafety.in" userId="58255138df7b0722" providerId="LiveId" clId="{14B16C55-0BFF-49CD-8C88-0700C0DA99F3}" dt="2023-09-23T09:33:13.806" v="2452"/>
          <ac:spMkLst>
            <pc:docMk/>
            <pc:sldMk cId="0" sldId="277"/>
            <ac:spMk id="7" creationId="{785F733B-4369-EB1B-D3DB-D62FD3E45AFD}"/>
          </ac:spMkLst>
        </pc:spChg>
        <pc:spChg chg="del">
          <ac:chgData name="varsha@patientsforpatientsafety.in" userId="58255138df7b0722" providerId="LiveId" clId="{14B16C55-0BFF-49CD-8C88-0700C0DA99F3}" dt="2023-09-23T09:35:54.458" v="2478" actId="21"/>
          <ac:spMkLst>
            <pc:docMk/>
            <pc:sldMk cId="0" sldId="277"/>
            <ac:spMk id="9" creationId="{3E39E35D-AAB3-C70B-6CB1-09C3AEB71DBD}"/>
          </ac:spMkLst>
        </pc:spChg>
        <pc:spChg chg="add mod">
          <ac:chgData name="varsha@patientsforpatientsafety.in" userId="58255138df7b0722" providerId="LiveId" clId="{14B16C55-0BFF-49CD-8C88-0700C0DA99F3}" dt="2023-09-23T09:35:54.458" v="2478" actId="21"/>
          <ac:spMkLst>
            <pc:docMk/>
            <pc:sldMk cId="0" sldId="277"/>
            <ac:spMk id="11" creationId="{21D69B65-4174-B724-8815-FBE5215AD08F}"/>
          </ac:spMkLst>
        </pc:spChg>
        <pc:picChg chg="add mod">
          <ac:chgData name="varsha@patientsforpatientsafety.in" userId="58255138df7b0722" providerId="LiveId" clId="{14B16C55-0BFF-49CD-8C88-0700C0DA99F3}" dt="2023-09-23T09:34:44.101" v="2464"/>
          <ac:picMkLst>
            <pc:docMk/>
            <pc:sldMk cId="0" sldId="277"/>
            <ac:picMk id="8" creationId="{3EB20EF5-B037-43D1-0202-7EAF37A100A6}"/>
          </ac:picMkLst>
        </pc:picChg>
      </pc:sldChg>
      <pc:sldChg chg="addSp delSp modSp mod ord">
        <pc:chgData name="varsha@patientsforpatientsafety.in" userId="58255138df7b0722" providerId="LiveId" clId="{14B16C55-0BFF-49CD-8C88-0700C0DA99F3}" dt="2023-09-23T17:33:51.994" v="2920" actId="1076"/>
        <pc:sldMkLst>
          <pc:docMk/>
          <pc:sldMk cId="0" sldId="278"/>
        </pc:sldMkLst>
        <pc:spChg chg="mod">
          <ac:chgData name="varsha@patientsforpatientsafety.in" userId="58255138df7b0722" providerId="LiveId" clId="{14B16C55-0BFF-49CD-8C88-0700C0DA99F3}" dt="2023-09-23T08:55:42.721" v="2273" actId="14100"/>
          <ac:spMkLst>
            <pc:docMk/>
            <pc:sldMk cId="0" sldId="278"/>
            <ac:spMk id="2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39:00.738" v="2498" actId="207"/>
          <ac:spMkLst>
            <pc:docMk/>
            <pc:sldMk cId="0" sldId="278"/>
            <ac:spMk id="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19T10:33:26.916" v="31" actId="1076"/>
          <ac:spMkLst>
            <pc:docMk/>
            <pc:sldMk cId="0" sldId="278"/>
            <ac:spMk id="4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05:58:51.163" v="219" actId="478"/>
          <ac:spMkLst>
            <pc:docMk/>
            <pc:sldMk cId="0" sldId="278"/>
            <ac:spMk id="17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05:58:51.163" v="219" actId="478"/>
          <ac:spMkLst>
            <pc:docMk/>
            <pc:sldMk cId="0" sldId="278"/>
            <ac:spMk id="18" creationId="{00000000-0000-0000-0000-000000000000}"/>
          </ac:spMkLst>
        </pc:spChg>
        <pc:spChg chg="del mod">
          <ac:chgData name="varsha@patientsforpatientsafety.in" userId="58255138df7b0722" providerId="LiveId" clId="{14B16C55-0BFF-49CD-8C88-0700C0DA99F3}" dt="2023-09-23T05:58:55.350" v="223" actId="478"/>
          <ac:spMkLst>
            <pc:docMk/>
            <pc:sldMk cId="0" sldId="278"/>
            <ac:spMk id="22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05:58:51.163" v="219" actId="478"/>
          <ac:spMkLst>
            <pc:docMk/>
            <pc:sldMk cId="0" sldId="278"/>
            <ac:spMk id="23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05:58:51.163" v="219" actId="478"/>
          <ac:spMkLst>
            <pc:docMk/>
            <pc:sldMk cId="0" sldId="278"/>
            <ac:spMk id="24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19T10:33:17.793" v="29"/>
          <ac:spMkLst>
            <pc:docMk/>
            <pc:sldMk cId="0" sldId="278"/>
            <ac:spMk id="26" creationId="{58168B45-A682-1610-7BC3-69A9866DB8B5}"/>
          </ac:spMkLst>
        </pc:spChg>
        <pc:spChg chg="mod">
          <ac:chgData name="varsha@patientsforpatientsafety.in" userId="58255138df7b0722" providerId="LiveId" clId="{14B16C55-0BFF-49CD-8C88-0700C0DA99F3}" dt="2023-09-19T10:33:17.793" v="29"/>
          <ac:spMkLst>
            <pc:docMk/>
            <pc:sldMk cId="0" sldId="278"/>
            <ac:spMk id="27" creationId="{CF1DA074-16D4-496F-40C2-5729FE447888}"/>
          </ac:spMkLst>
        </pc:spChg>
        <pc:spChg chg="add mod">
          <ac:chgData name="varsha@patientsforpatientsafety.in" userId="58255138df7b0722" providerId="LiveId" clId="{14B16C55-0BFF-49CD-8C88-0700C0DA99F3}" dt="2023-09-23T09:06:16.946" v="2352" actId="1076"/>
          <ac:spMkLst>
            <pc:docMk/>
            <pc:sldMk cId="0" sldId="278"/>
            <ac:spMk id="29" creationId="{916F4630-7F59-E0FA-5FAD-43BAC2464564}"/>
          </ac:spMkLst>
        </pc:spChg>
        <pc:spChg chg="add mod">
          <ac:chgData name="varsha@patientsforpatientsafety.in" userId="58255138df7b0722" providerId="LiveId" clId="{14B16C55-0BFF-49CD-8C88-0700C0DA99F3}" dt="2023-09-23T08:56:29.586" v="2277" actId="1076"/>
          <ac:spMkLst>
            <pc:docMk/>
            <pc:sldMk cId="0" sldId="278"/>
            <ac:spMk id="30" creationId="{FCBC1DC4-F5CD-FE7C-E377-683DEB644D30}"/>
          </ac:spMkLst>
        </pc:spChg>
        <pc:spChg chg="add mod">
          <ac:chgData name="varsha@patientsforpatientsafety.in" userId="58255138df7b0722" providerId="LiveId" clId="{14B16C55-0BFF-49CD-8C88-0700C0DA99F3}" dt="2023-09-23T17:33:51.994" v="2920" actId="1076"/>
          <ac:spMkLst>
            <pc:docMk/>
            <pc:sldMk cId="0" sldId="278"/>
            <ac:spMk id="31" creationId="{6FFA6173-A7F6-7F0D-3937-9251E8CC60D3}"/>
          </ac:spMkLst>
        </pc:spChg>
        <pc:grpChg chg="del mod">
          <ac:chgData name="varsha@patientsforpatientsafety.in" userId="58255138df7b0722" providerId="LiveId" clId="{14B16C55-0BFF-49CD-8C88-0700C0DA99F3}" dt="2023-09-23T05:58:52.852" v="221" actId="478"/>
          <ac:grpSpMkLst>
            <pc:docMk/>
            <pc:sldMk cId="0" sldId="278"/>
            <ac:grpSpMk id="5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23T05:58:51.163" v="219" actId="478"/>
          <ac:grpSpMkLst>
            <pc:docMk/>
            <pc:sldMk cId="0" sldId="278"/>
            <ac:grpSpMk id="8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23T05:58:51.163" v="219" actId="478"/>
          <ac:grpSpMkLst>
            <pc:docMk/>
            <pc:sldMk cId="0" sldId="278"/>
            <ac:grpSpMk id="11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23T05:58:51.163" v="219" actId="478"/>
          <ac:grpSpMkLst>
            <pc:docMk/>
            <pc:sldMk cId="0" sldId="278"/>
            <ac:grpSpMk id="14" creationId="{00000000-0000-0000-0000-000000000000}"/>
          </ac:grpSpMkLst>
        </pc:grpChg>
        <pc:grpChg chg="del">
          <ac:chgData name="varsha@patientsforpatientsafety.in" userId="58255138df7b0722" providerId="LiveId" clId="{14B16C55-0BFF-49CD-8C88-0700C0DA99F3}" dt="2023-09-23T05:58:56.966" v="224" actId="478"/>
          <ac:grpSpMkLst>
            <pc:docMk/>
            <pc:sldMk cId="0" sldId="278"/>
            <ac:grpSpMk id="19" creationId="{00000000-0000-0000-0000-000000000000}"/>
          </ac:grpSpMkLst>
        </pc:grpChg>
        <pc:grpChg chg="add mod">
          <ac:chgData name="varsha@patientsforpatientsafety.in" userId="58255138df7b0722" providerId="LiveId" clId="{14B16C55-0BFF-49CD-8C88-0700C0DA99F3}" dt="2023-09-19T10:33:17.793" v="29"/>
          <ac:grpSpMkLst>
            <pc:docMk/>
            <pc:sldMk cId="0" sldId="278"/>
            <ac:grpSpMk id="25" creationId="{26F33C85-326F-834E-1701-0E0CE3D68DDE}"/>
          </ac:grpSpMkLst>
        </pc:grpChg>
        <pc:picChg chg="add mod">
          <ac:chgData name="varsha@patientsforpatientsafety.in" userId="58255138df7b0722" providerId="LiveId" clId="{14B16C55-0BFF-49CD-8C88-0700C0DA99F3}" dt="2023-09-19T10:42:59.121" v="108"/>
          <ac:picMkLst>
            <pc:docMk/>
            <pc:sldMk cId="0" sldId="278"/>
            <ac:picMk id="28" creationId="{2B27ADFC-F96B-2137-154A-C7A7B004E334}"/>
          </ac:picMkLst>
        </pc:picChg>
      </pc:sldChg>
      <pc:sldChg chg="addSp delSp modSp add del mod">
        <pc:chgData name="varsha@patientsforpatientsafety.in" userId="58255138df7b0722" providerId="LiveId" clId="{14B16C55-0BFF-49CD-8C88-0700C0DA99F3}" dt="2023-09-23T06:29:05.810" v="1453" actId="2696"/>
        <pc:sldMkLst>
          <pc:docMk/>
          <pc:sldMk cId="2300642157" sldId="279"/>
        </pc:sldMkLst>
        <pc:spChg chg="mod">
          <ac:chgData name="varsha@patientsforpatientsafety.in" userId="58255138df7b0722" providerId="LiveId" clId="{14B16C55-0BFF-49CD-8C88-0700C0DA99F3}" dt="2023-09-19T10:46:52.005" v="136" actId="207"/>
          <ac:spMkLst>
            <pc:docMk/>
            <pc:sldMk cId="2300642157" sldId="279"/>
            <ac:spMk id="9" creationId="{CA1BEF1D-1DE7-3DF9-BDCD-16E100C9CD20}"/>
          </ac:spMkLst>
        </pc:spChg>
        <pc:picChg chg="mod">
          <ac:chgData name="varsha@patientsforpatientsafety.in" userId="58255138df7b0722" providerId="LiveId" clId="{14B16C55-0BFF-49CD-8C88-0700C0DA99F3}" dt="2023-09-19T10:43:53.306" v="119" actId="1076"/>
          <ac:picMkLst>
            <pc:docMk/>
            <pc:sldMk cId="2300642157" sldId="279"/>
            <ac:picMk id="5" creationId="{6278F400-05A7-340F-FF9D-DEEB5CBAB9F5}"/>
          </ac:picMkLst>
        </pc:picChg>
        <pc:picChg chg="add mod">
          <ac:chgData name="varsha@patientsforpatientsafety.in" userId="58255138df7b0722" providerId="LiveId" clId="{14B16C55-0BFF-49CD-8C88-0700C0DA99F3}" dt="2023-09-19T10:43:55.325" v="120"/>
          <ac:picMkLst>
            <pc:docMk/>
            <pc:sldMk cId="2300642157" sldId="279"/>
            <ac:picMk id="6" creationId="{07713641-27D2-AB00-3B1E-57737F76DC29}"/>
          </ac:picMkLst>
        </pc:picChg>
        <pc:picChg chg="del">
          <ac:chgData name="varsha@patientsforpatientsafety.in" userId="58255138df7b0722" providerId="LiveId" clId="{14B16C55-0BFF-49CD-8C88-0700C0DA99F3}" dt="2023-09-23T06:27:02.557" v="1425" actId="21"/>
          <ac:picMkLst>
            <pc:docMk/>
            <pc:sldMk cId="2300642157" sldId="279"/>
            <ac:picMk id="12" creationId="{A32EA8FB-F23B-85FF-32C3-8EA28512E6A6}"/>
          </ac:picMkLst>
        </pc:picChg>
        <pc:picChg chg="del">
          <ac:chgData name="varsha@patientsforpatientsafety.in" userId="58255138df7b0722" providerId="LiveId" clId="{14B16C55-0BFF-49CD-8C88-0700C0DA99F3}" dt="2023-09-23T06:25:07.173" v="1409" actId="21"/>
          <ac:picMkLst>
            <pc:docMk/>
            <pc:sldMk cId="2300642157" sldId="279"/>
            <ac:picMk id="14" creationId="{B428541B-D852-32DD-5FED-DE8EF75C1E7A}"/>
          </ac:picMkLst>
        </pc:picChg>
      </pc:sldChg>
      <pc:sldChg chg="new del">
        <pc:chgData name="varsha@patientsforpatientsafety.in" userId="58255138df7b0722" providerId="LiveId" clId="{14B16C55-0BFF-49CD-8C88-0700C0DA99F3}" dt="2023-09-23T05:57:26.145" v="169" actId="680"/>
        <pc:sldMkLst>
          <pc:docMk/>
          <pc:sldMk cId="2390093742" sldId="280"/>
        </pc:sldMkLst>
      </pc:sldChg>
      <pc:sldChg chg="addSp modSp new mod">
        <pc:chgData name="varsha@patientsforpatientsafety.in" userId="58255138df7b0722" providerId="LiveId" clId="{14B16C55-0BFF-49CD-8C88-0700C0DA99F3}" dt="2023-09-23T09:43:22.001" v="2558" actId="1076"/>
        <pc:sldMkLst>
          <pc:docMk/>
          <pc:sldMk cId="3058095962" sldId="280"/>
        </pc:sldMkLst>
        <pc:spChg chg="add mod">
          <ac:chgData name="varsha@patientsforpatientsafety.in" userId="58255138df7b0722" providerId="LiveId" clId="{14B16C55-0BFF-49CD-8C88-0700C0DA99F3}" dt="2023-09-23T09:43:17.326" v="2557" actId="1076"/>
          <ac:spMkLst>
            <pc:docMk/>
            <pc:sldMk cId="3058095962" sldId="280"/>
            <ac:spMk id="2" creationId="{125D9E3A-A40D-F965-F88C-122A82257CFD}"/>
          </ac:spMkLst>
        </pc:spChg>
        <pc:spChg chg="add mod">
          <ac:chgData name="varsha@patientsforpatientsafety.in" userId="58255138df7b0722" providerId="LiveId" clId="{14B16C55-0BFF-49CD-8C88-0700C0DA99F3}" dt="2023-09-23T09:43:22.001" v="2558" actId="1076"/>
          <ac:spMkLst>
            <pc:docMk/>
            <pc:sldMk cId="3058095962" sldId="280"/>
            <ac:spMk id="3" creationId="{F284773D-D167-D0E4-368A-49E42BDA5408}"/>
          </ac:spMkLst>
        </pc:spChg>
        <pc:spChg chg="mod">
          <ac:chgData name="varsha@patientsforpatientsafety.in" userId="58255138df7b0722" providerId="LiveId" clId="{14B16C55-0BFF-49CD-8C88-0700C0DA99F3}" dt="2023-09-23T09:32:28.699" v="2448"/>
          <ac:spMkLst>
            <pc:docMk/>
            <pc:sldMk cId="3058095962" sldId="280"/>
            <ac:spMk id="5" creationId="{71E5703A-E29E-931A-D32E-E071208A33D1}"/>
          </ac:spMkLst>
        </pc:spChg>
        <pc:spChg chg="mod">
          <ac:chgData name="varsha@patientsforpatientsafety.in" userId="58255138df7b0722" providerId="LiveId" clId="{14B16C55-0BFF-49CD-8C88-0700C0DA99F3}" dt="2023-09-23T09:32:28.699" v="2448"/>
          <ac:spMkLst>
            <pc:docMk/>
            <pc:sldMk cId="3058095962" sldId="280"/>
            <ac:spMk id="6" creationId="{3CA22B7F-4B7B-749A-0B09-307D86CC45E5}"/>
          </ac:spMkLst>
        </pc:spChg>
        <pc:spChg chg="add mod">
          <ac:chgData name="varsha@patientsforpatientsafety.in" userId="58255138df7b0722" providerId="LiveId" clId="{14B16C55-0BFF-49CD-8C88-0700C0DA99F3}" dt="2023-09-23T09:33:08.852" v="2451"/>
          <ac:spMkLst>
            <pc:docMk/>
            <pc:sldMk cId="3058095962" sldId="280"/>
            <ac:spMk id="7" creationId="{06BFBFE7-3F76-BA59-BA12-03693FD46E44}"/>
          </ac:spMkLst>
        </pc:spChg>
        <pc:spChg chg="add mod">
          <ac:chgData name="varsha@patientsforpatientsafety.in" userId="58255138df7b0722" providerId="LiveId" clId="{14B16C55-0BFF-49CD-8C88-0700C0DA99F3}" dt="2023-09-23T09:34:22.558" v="2460"/>
          <ac:spMkLst>
            <pc:docMk/>
            <pc:sldMk cId="3058095962" sldId="280"/>
            <ac:spMk id="8" creationId="{9B81788A-0581-7351-3DF6-D459D9C45715}"/>
          </ac:spMkLst>
        </pc:spChg>
        <pc:grpChg chg="add mod">
          <ac:chgData name="varsha@patientsforpatientsafety.in" userId="58255138df7b0722" providerId="LiveId" clId="{14B16C55-0BFF-49CD-8C88-0700C0DA99F3}" dt="2023-09-23T09:32:28.699" v="2448"/>
          <ac:grpSpMkLst>
            <pc:docMk/>
            <pc:sldMk cId="3058095962" sldId="280"/>
            <ac:grpSpMk id="4" creationId="{AC9576C6-B64D-467D-1060-49DDE12C2D03}"/>
          </ac:grpSpMkLst>
        </pc:grpChg>
        <pc:picChg chg="add mod">
          <ac:chgData name="varsha@patientsforpatientsafety.in" userId="58255138df7b0722" providerId="LiveId" clId="{14B16C55-0BFF-49CD-8C88-0700C0DA99F3}" dt="2023-09-23T09:34:39.317" v="2463"/>
          <ac:picMkLst>
            <pc:docMk/>
            <pc:sldMk cId="3058095962" sldId="280"/>
            <ac:picMk id="9" creationId="{80F3B274-17E9-86C5-F008-59CF64C032F1}"/>
          </ac:picMkLst>
        </pc:picChg>
      </pc:sldChg>
      <pc:sldChg chg="addSp modSp add del mod">
        <pc:chgData name="varsha@patientsforpatientsafety.in" userId="58255138df7b0722" providerId="LiveId" clId="{14B16C55-0BFF-49CD-8C88-0700C0DA99F3}" dt="2023-09-20T10:20:31.159" v="161" actId="2696"/>
        <pc:sldMkLst>
          <pc:docMk/>
          <pc:sldMk cId="3882389377" sldId="280"/>
        </pc:sldMkLst>
        <pc:spChg chg="mod">
          <ac:chgData name="varsha@patientsforpatientsafety.in" userId="58255138df7b0722" providerId="LiveId" clId="{14B16C55-0BFF-49CD-8C88-0700C0DA99F3}" dt="2023-09-19T10:46:46.935" v="135" actId="207"/>
          <ac:spMkLst>
            <pc:docMk/>
            <pc:sldMk cId="3882389377" sldId="280"/>
            <ac:spMk id="9" creationId="{CA1BEF1D-1DE7-3DF9-BDCD-16E100C9CD20}"/>
          </ac:spMkLst>
        </pc:spChg>
        <pc:picChg chg="mod">
          <ac:chgData name="varsha@patientsforpatientsafety.in" userId="58255138df7b0722" providerId="LiveId" clId="{14B16C55-0BFF-49CD-8C88-0700C0DA99F3}" dt="2023-09-19T10:43:40.511" v="117" actId="1076"/>
          <ac:picMkLst>
            <pc:docMk/>
            <pc:sldMk cId="3882389377" sldId="280"/>
            <ac:picMk id="5" creationId="{6278F400-05A7-340F-FF9D-DEEB5CBAB9F5}"/>
          </ac:picMkLst>
        </pc:picChg>
        <pc:picChg chg="add mod">
          <ac:chgData name="varsha@patientsforpatientsafety.in" userId="58255138df7b0722" providerId="LiveId" clId="{14B16C55-0BFF-49CD-8C88-0700C0DA99F3}" dt="2023-09-19T10:43:43.904" v="118"/>
          <ac:picMkLst>
            <pc:docMk/>
            <pc:sldMk cId="3882389377" sldId="280"/>
            <ac:picMk id="6" creationId="{120BFCFD-6D14-79A5-9BB6-B85A32DD6FB2}"/>
          </ac:picMkLst>
        </pc:picChg>
      </pc:sldChg>
      <pc:sldChg chg="addSp delSp modSp add del mod">
        <pc:chgData name="varsha@patientsforpatientsafety.in" userId="58255138df7b0722" providerId="LiveId" clId="{14B16C55-0BFF-49CD-8C88-0700C0DA99F3}" dt="2023-09-23T09:42:08.228" v="2515" actId="207"/>
        <pc:sldMkLst>
          <pc:docMk/>
          <pc:sldMk cId="441697744" sldId="281"/>
        </pc:sldMkLst>
        <pc:spChg chg="add mod">
          <ac:chgData name="varsha@patientsforpatientsafety.in" userId="58255138df7b0722" providerId="LiveId" clId="{14B16C55-0BFF-49CD-8C88-0700C0DA99F3}" dt="2023-09-23T09:33:06.789" v="2450"/>
          <ac:spMkLst>
            <pc:docMk/>
            <pc:sldMk cId="441697744" sldId="281"/>
            <ac:spMk id="6" creationId="{A94621C8-735A-CDF5-8760-CCF16DEB66F3}"/>
          </ac:spMkLst>
        </pc:spChg>
        <pc:spChg chg="mod">
          <ac:chgData name="varsha@patientsforpatientsafety.in" userId="58255138df7b0722" providerId="LiveId" clId="{14B16C55-0BFF-49CD-8C88-0700C0DA99F3}" dt="2023-09-23T09:42:08.228" v="2515" actId="207"/>
          <ac:spMkLst>
            <pc:docMk/>
            <pc:sldMk cId="441697744" sldId="281"/>
            <ac:spMk id="9" creationId="{CA1BEF1D-1DE7-3DF9-BDCD-16E100C9CD20}"/>
          </ac:spMkLst>
        </pc:spChg>
        <pc:spChg chg="add mod">
          <ac:chgData name="varsha@patientsforpatientsafety.in" userId="58255138df7b0722" providerId="LiveId" clId="{14B16C55-0BFF-49CD-8C88-0700C0DA99F3}" dt="2023-09-23T09:36:01.049" v="2480" actId="1076"/>
          <ac:spMkLst>
            <pc:docMk/>
            <pc:sldMk cId="441697744" sldId="281"/>
            <ac:spMk id="12" creationId="{CA1B4FF4-A39F-98D0-C188-FD18765BB11E}"/>
          </ac:spMkLst>
        </pc:spChg>
        <pc:picChg chg="del mod">
          <ac:chgData name="varsha@patientsforpatientsafety.in" userId="58255138df7b0722" providerId="LiveId" clId="{14B16C55-0BFF-49CD-8C88-0700C0DA99F3}" dt="2023-09-23T09:34:33.580" v="2461" actId="478"/>
          <ac:picMkLst>
            <pc:docMk/>
            <pc:sldMk cId="441697744" sldId="281"/>
            <ac:picMk id="5" creationId="{6278F400-05A7-340F-FF9D-DEEB5CBAB9F5}"/>
          </ac:picMkLst>
        </pc:picChg>
        <pc:picChg chg="add mod">
          <ac:chgData name="varsha@patientsforpatientsafety.in" userId="58255138df7b0722" providerId="LiveId" clId="{14B16C55-0BFF-49CD-8C88-0700C0DA99F3}" dt="2023-09-19T10:43:34.337" v="116"/>
          <ac:picMkLst>
            <pc:docMk/>
            <pc:sldMk cId="441697744" sldId="281"/>
            <ac:picMk id="6" creationId="{518912FA-20A3-BB6F-DC2F-979132F7C48F}"/>
          </ac:picMkLst>
        </pc:picChg>
        <pc:picChg chg="add mod">
          <ac:chgData name="varsha@patientsforpatientsafety.in" userId="58255138df7b0722" providerId="LiveId" clId="{14B16C55-0BFF-49CD-8C88-0700C0DA99F3}" dt="2023-09-23T09:34:35.018" v="2462"/>
          <ac:picMkLst>
            <pc:docMk/>
            <pc:sldMk cId="441697744" sldId="281"/>
            <ac:picMk id="7" creationId="{22A536C6-5F30-BA33-3B36-61D49D3F7203}"/>
          </ac:picMkLst>
        </pc:picChg>
        <pc:picChg chg="mod">
          <ac:chgData name="varsha@patientsforpatientsafety.in" userId="58255138df7b0722" providerId="LiveId" clId="{14B16C55-0BFF-49CD-8C88-0700C0DA99F3}" dt="2023-09-23T09:35:50.550" v="2477" actId="1076"/>
          <ac:picMkLst>
            <pc:docMk/>
            <pc:sldMk cId="441697744" sldId="281"/>
            <ac:picMk id="10" creationId="{0D7A6B9D-F60C-0A54-1B89-EAAA227A91E1}"/>
          </ac:picMkLst>
        </pc:picChg>
        <pc:picChg chg="mod">
          <ac:chgData name="varsha@patientsforpatientsafety.in" userId="58255138df7b0722" providerId="LiveId" clId="{14B16C55-0BFF-49CD-8C88-0700C0DA99F3}" dt="2023-09-23T09:35:49.236" v="2476" actId="1076"/>
          <ac:picMkLst>
            <pc:docMk/>
            <pc:sldMk cId="441697744" sldId="281"/>
            <ac:picMk id="11" creationId="{C3AAD7F7-E3BF-3DCA-FA59-4920BDBF6CE4}"/>
          </ac:picMkLst>
        </pc:picChg>
      </pc:sldChg>
      <pc:sldChg chg="new del">
        <pc:chgData name="varsha@patientsforpatientsafety.in" userId="58255138df7b0722" providerId="LiveId" clId="{14B16C55-0BFF-49CD-8C88-0700C0DA99F3}" dt="2023-09-23T06:23:54.641" v="1254" actId="2696"/>
        <pc:sldMkLst>
          <pc:docMk/>
          <pc:sldMk cId="2364586750" sldId="281"/>
        </pc:sldMkLst>
      </pc:sldChg>
      <pc:sldChg chg="add del">
        <pc:chgData name="varsha@patientsforpatientsafety.in" userId="58255138df7b0722" providerId="LiveId" clId="{14B16C55-0BFF-49CD-8C88-0700C0DA99F3}" dt="2023-09-23T05:57:25.706" v="168" actId="2890"/>
        <pc:sldMkLst>
          <pc:docMk/>
          <pc:sldMk cId="3818272792" sldId="281"/>
        </pc:sldMkLst>
      </pc:sldChg>
      <pc:sldChg chg="modSp add del mod">
        <pc:chgData name="varsha@patientsforpatientsafety.in" userId="58255138df7b0722" providerId="LiveId" clId="{14B16C55-0BFF-49CD-8C88-0700C0DA99F3}" dt="2023-09-23T06:09:26.761" v="731" actId="2696"/>
        <pc:sldMkLst>
          <pc:docMk/>
          <pc:sldMk cId="3401369879" sldId="282"/>
        </pc:sldMkLst>
        <pc:spChg chg="mod">
          <ac:chgData name="varsha@patientsforpatientsafety.in" userId="58255138df7b0722" providerId="LiveId" clId="{14B16C55-0BFF-49CD-8C88-0700C0DA99F3}" dt="2023-09-23T06:07:38.083" v="632" actId="20577"/>
          <ac:spMkLst>
            <pc:docMk/>
            <pc:sldMk cId="3401369879" sldId="282"/>
            <ac:spMk id="3" creationId="{00000000-0000-0000-0000-000000000000}"/>
          </ac:spMkLst>
        </pc:spChg>
      </pc:sldChg>
      <pc:sldChg chg="addSp delSp modSp add mod">
        <pc:chgData name="varsha@patientsforpatientsafety.in" userId="58255138df7b0722" providerId="LiveId" clId="{14B16C55-0BFF-49CD-8C88-0700C0DA99F3}" dt="2023-09-23T17:49:42.232" v="2978" actId="1076"/>
        <pc:sldMkLst>
          <pc:docMk/>
          <pc:sldMk cId="1609888471" sldId="283"/>
        </pc:sldMkLst>
        <pc:spChg chg="mod">
          <ac:chgData name="varsha@patientsforpatientsafety.in" userId="58255138df7b0722" providerId="LiveId" clId="{14B16C55-0BFF-49CD-8C88-0700C0DA99F3}" dt="2023-09-23T09:40:25.470" v="2505" actId="207"/>
          <ac:spMkLst>
            <pc:docMk/>
            <pc:sldMk cId="1609888471" sldId="283"/>
            <ac:spMk id="3" creationId="{00000000-0000-0000-0000-000000000000}"/>
          </ac:spMkLst>
        </pc:spChg>
        <pc:spChg chg="add del mod">
          <ac:chgData name="varsha@patientsforpatientsafety.in" userId="58255138df7b0722" providerId="LiveId" clId="{14B16C55-0BFF-49CD-8C88-0700C0DA99F3}" dt="2023-09-23T07:02:29.613" v="1873" actId="478"/>
          <ac:spMkLst>
            <pc:docMk/>
            <pc:sldMk cId="1609888471" sldId="283"/>
            <ac:spMk id="5" creationId="{38B26F7B-0B8C-BAFB-CD4C-E424B114A62D}"/>
          </ac:spMkLst>
        </pc:spChg>
        <pc:spChg chg="add del mod">
          <ac:chgData name="varsha@patientsforpatientsafety.in" userId="58255138df7b0722" providerId="LiveId" clId="{14B16C55-0BFF-49CD-8C88-0700C0DA99F3}" dt="2023-09-23T11:29:40.640" v="2873" actId="21"/>
          <ac:spMkLst>
            <pc:docMk/>
            <pc:sldMk cId="1609888471" sldId="283"/>
            <ac:spMk id="5" creationId="{E7F4E7B2-747D-6F22-4241-102F58C33447}"/>
          </ac:spMkLst>
        </pc:spChg>
        <pc:spChg chg="add del mod">
          <ac:chgData name="varsha@patientsforpatientsafety.in" userId="58255138df7b0722" providerId="LiveId" clId="{14B16C55-0BFF-49CD-8C88-0700C0DA99F3}" dt="2023-09-23T11:29:57.168" v="2880" actId="21"/>
          <ac:spMkLst>
            <pc:docMk/>
            <pc:sldMk cId="1609888471" sldId="283"/>
            <ac:spMk id="6" creationId="{3F0C5CB5-58BF-02D3-7A81-02BC4975DD03}"/>
          </ac:spMkLst>
        </pc:spChg>
        <pc:spChg chg="add del mod">
          <ac:chgData name="varsha@patientsforpatientsafety.in" userId="58255138df7b0722" providerId="LiveId" clId="{14B16C55-0BFF-49CD-8C88-0700C0DA99F3}" dt="2023-09-23T11:29:54.093" v="2878" actId="21"/>
          <ac:spMkLst>
            <pc:docMk/>
            <pc:sldMk cId="1609888471" sldId="283"/>
            <ac:spMk id="8" creationId="{E8AD3E14-50FA-3396-C9B3-18BF85E383B4}"/>
          </ac:spMkLst>
        </pc:spChg>
        <pc:spChg chg="add del mod">
          <ac:chgData name="varsha@patientsforpatientsafety.in" userId="58255138df7b0722" providerId="LiveId" clId="{14B16C55-0BFF-49CD-8C88-0700C0DA99F3}" dt="2023-09-23T11:30:02.141" v="2882" actId="21"/>
          <ac:spMkLst>
            <pc:docMk/>
            <pc:sldMk cId="1609888471" sldId="283"/>
            <ac:spMk id="9" creationId="{4D660750-6F16-A79D-FC73-474B1DF402DB}"/>
          </ac:spMkLst>
        </pc:spChg>
        <pc:spChg chg="add del mod">
          <ac:chgData name="varsha@patientsforpatientsafety.in" userId="58255138df7b0722" providerId="LiveId" clId="{14B16C55-0BFF-49CD-8C88-0700C0DA99F3}" dt="2023-09-23T09:20:34.744" v="2366"/>
          <ac:spMkLst>
            <pc:docMk/>
            <pc:sldMk cId="1609888471" sldId="283"/>
            <ac:spMk id="9" creationId="{A3CAB088-D5AD-A052-427A-7EB24D06B123}"/>
          </ac:spMkLst>
        </pc:spChg>
        <pc:spChg chg="add del mod">
          <ac:chgData name="varsha@patientsforpatientsafety.in" userId="58255138df7b0722" providerId="LiveId" clId="{14B16C55-0BFF-49CD-8C88-0700C0DA99F3}" dt="2023-09-23T11:17:56.179" v="2839" actId="21"/>
          <ac:spMkLst>
            <pc:docMk/>
            <pc:sldMk cId="1609888471" sldId="283"/>
            <ac:spMk id="10" creationId="{42D66DED-025E-C1CE-237B-BB082C7F3C3F}"/>
          </ac:spMkLst>
        </pc:spChg>
        <pc:spChg chg="add del mod">
          <ac:chgData name="varsha@patientsforpatientsafety.in" userId="58255138df7b0722" providerId="LiveId" clId="{14B16C55-0BFF-49CD-8C88-0700C0DA99F3}" dt="2023-09-23T11:29:47.460" v="2876" actId="21"/>
          <ac:spMkLst>
            <pc:docMk/>
            <pc:sldMk cId="1609888471" sldId="283"/>
            <ac:spMk id="11" creationId="{EE4B0B60-6AC3-2BDB-14B2-1B9D5164BE0C}"/>
          </ac:spMkLst>
        </pc:spChg>
        <pc:spChg chg="add del mod">
          <ac:chgData name="varsha@patientsforpatientsafety.in" userId="58255138df7b0722" providerId="LiveId" clId="{14B16C55-0BFF-49CD-8C88-0700C0DA99F3}" dt="2023-09-23T11:17:53.505" v="2837" actId="21"/>
          <ac:spMkLst>
            <pc:docMk/>
            <pc:sldMk cId="1609888471" sldId="283"/>
            <ac:spMk id="12" creationId="{03BEAAFB-C82F-E148-1021-9FC65090C89B}"/>
          </ac:spMkLst>
        </pc:spChg>
        <pc:spChg chg="add del mod">
          <ac:chgData name="varsha@patientsforpatientsafety.in" userId="58255138df7b0722" providerId="LiveId" clId="{14B16C55-0BFF-49CD-8C88-0700C0DA99F3}" dt="2023-09-23T11:18:00.196" v="2841" actId="21"/>
          <ac:spMkLst>
            <pc:docMk/>
            <pc:sldMk cId="1609888471" sldId="283"/>
            <ac:spMk id="13" creationId="{FC46763B-3A6B-A33E-0EAB-9C2246F5C5C3}"/>
          </ac:spMkLst>
        </pc:spChg>
        <pc:spChg chg="add del mod">
          <ac:chgData name="varsha@patientsforpatientsafety.in" userId="58255138df7b0722" providerId="LiveId" clId="{14B16C55-0BFF-49CD-8C88-0700C0DA99F3}" dt="2023-09-23T11:30:05.828" v="2884" actId="21"/>
          <ac:spMkLst>
            <pc:docMk/>
            <pc:sldMk cId="1609888471" sldId="283"/>
            <ac:spMk id="14" creationId="{689E675A-603A-7F4D-5AFF-EABBBB9F65DA}"/>
          </ac:spMkLst>
        </pc:spChg>
        <pc:spChg chg="add del mod">
          <ac:chgData name="varsha@patientsforpatientsafety.in" userId="58255138df7b0722" providerId="LiveId" clId="{14B16C55-0BFF-49CD-8C88-0700C0DA99F3}" dt="2023-09-23T11:04:12.026" v="2628" actId="21"/>
          <ac:spMkLst>
            <pc:docMk/>
            <pc:sldMk cId="1609888471" sldId="283"/>
            <ac:spMk id="16" creationId="{B3C7E138-2ADD-59CA-FFC7-37B0CBC0AE06}"/>
          </ac:spMkLst>
        </pc:spChg>
        <pc:spChg chg="add del mod">
          <ac:chgData name="varsha@patientsforpatientsafety.in" userId="58255138df7b0722" providerId="LiveId" clId="{14B16C55-0BFF-49CD-8C88-0700C0DA99F3}" dt="2023-09-23T11:18:08.325" v="2845" actId="21"/>
          <ac:spMkLst>
            <pc:docMk/>
            <pc:sldMk cId="1609888471" sldId="283"/>
            <ac:spMk id="19" creationId="{AD59D08B-1653-538C-B548-ABA2BBE1ED8A}"/>
          </ac:spMkLst>
        </pc:spChg>
        <pc:spChg chg="add del mod">
          <ac:chgData name="varsha@patientsforpatientsafety.in" userId="58255138df7b0722" providerId="LiveId" clId="{14B16C55-0BFF-49CD-8C88-0700C0DA99F3}" dt="2023-09-23T11:17:50.738" v="2835" actId="21"/>
          <ac:spMkLst>
            <pc:docMk/>
            <pc:sldMk cId="1609888471" sldId="283"/>
            <ac:spMk id="20" creationId="{109C9F7C-3299-F162-173E-94D7E0AF0DD7}"/>
          </ac:spMkLst>
        </pc:spChg>
        <pc:spChg chg="add mod">
          <ac:chgData name="varsha@patientsforpatientsafety.in" userId="58255138df7b0722" providerId="LiveId" clId="{14B16C55-0BFF-49CD-8C88-0700C0DA99F3}" dt="2023-09-23T17:46:10.816" v="2956" actId="14100"/>
          <ac:spMkLst>
            <pc:docMk/>
            <pc:sldMk cId="1609888471" sldId="283"/>
            <ac:spMk id="21" creationId="{F2A911F4-C3F7-1270-97A8-BD95119305DD}"/>
          </ac:spMkLst>
        </pc:spChg>
        <pc:spChg chg="add mod">
          <ac:chgData name="varsha@patientsforpatientsafety.in" userId="58255138df7b0722" providerId="LiveId" clId="{14B16C55-0BFF-49CD-8C88-0700C0DA99F3}" dt="2023-09-23T11:10:46.447" v="2807" actId="20577"/>
          <ac:spMkLst>
            <pc:docMk/>
            <pc:sldMk cId="1609888471" sldId="283"/>
            <ac:spMk id="24" creationId="{C37CF988-530D-5C2C-A4FA-47AF99AE4CE0}"/>
          </ac:spMkLst>
        </pc:spChg>
        <pc:spChg chg="add mod">
          <ac:chgData name="varsha@patientsforpatientsafety.in" userId="58255138df7b0722" providerId="LiveId" clId="{14B16C55-0BFF-49CD-8C88-0700C0DA99F3}" dt="2023-09-23T17:46:35.028" v="2961" actId="1076"/>
          <ac:spMkLst>
            <pc:docMk/>
            <pc:sldMk cId="1609888471" sldId="283"/>
            <ac:spMk id="29" creationId="{3CE8C4FD-FDCE-A2E8-A8C5-C71BF97B0B33}"/>
          </ac:spMkLst>
        </pc:spChg>
        <pc:spChg chg="add mod">
          <ac:chgData name="varsha@patientsforpatientsafety.in" userId="58255138df7b0722" providerId="LiveId" clId="{14B16C55-0BFF-49CD-8C88-0700C0DA99F3}" dt="2023-09-23T17:46:28.934" v="2960" actId="1076"/>
          <ac:spMkLst>
            <pc:docMk/>
            <pc:sldMk cId="1609888471" sldId="283"/>
            <ac:spMk id="30" creationId="{9A0211CB-F53F-6D1D-FCA5-82CFDEA91A63}"/>
          </ac:spMkLst>
        </pc:spChg>
        <pc:spChg chg="add mod">
          <ac:chgData name="varsha@patientsforpatientsafety.in" userId="58255138df7b0722" providerId="LiveId" clId="{14B16C55-0BFF-49CD-8C88-0700C0DA99F3}" dt="2023-09-23T17:45:56.932" v="2952" actId="1076"/>
          <ac:spMkLst>
            <pc:docMk/>
            <pc:sldMk cId="1609888471" sldId="283"/>
            <ac:spMk id="31" creationId="{9FAF9F03-60EB-5D5D-8914-59396A89F122}"/>
          </ac:spMkLst>
        </pc:spChg>
        <pc:spChg chg="add mod">
          <ac:chgData name="varsha@patientsforpatientsafety.in" userId="58255138df7b0722" providerId="LiveId" clId="{14B16C55-0BFF-49CD-8C88-0700C0DA99F3}" dt="2023-09-23T17:45:50.527" v="2951" actId="1076"/>
          <ac:spMkLst>
            <pc:docMk/>
            <pc:sldMk cId="1609888471" sldId="283"/>
            <ac:spMk id="32" creationId="{2BDF86F6-CFD0-2D54-1D89-7016456F1F2B}"/>
          </ac:spMkLst>
        </pc:spChg>
        <pc:spChg chg="add mod">
          <ac:chgData name="varsha@patientsforpatientsafety.in" userId="58255138df7b0722" providerId="LiveId" clId="{14B16C55-0BFF-49CD-8C88-0700C0DA99F3}" dt="2023-09-23T17:45:44.856" v="2950" actId="1076"/>
          <ac:spMkLst>
            <pc:docMk/>
            <pc:sldMk cId="1609888471" sldId="283"/>
            <ac:spMk id="33" creationId="{8478A146-F3A7-86FF-2F64-E4741A1AF158}"/>
          </ac:spMkLst>
        </pc:spChg>
        <pc:spChg chg="add mod">
          <ac:chgData name="varsha@patientsforpatientsafety.in" userId="58255138df7b0722" providerId="LiveId" clId="{14B16C55-0BFF-49CD-8C88-0700C0DA99F3}" dt="2023-09-23T11:17:51.661" v="2836"/>
          <ac:spMkLst>
            <pc:docMk/>
            <pc:sldMk cId="1609888471" sldId="283"/>
            <ac:spMk id="34" creationId="{F90BC6E6-ABAD-25A8-1396-4E01D18EFAB3}"/>
          </ac:spMkLst>
        </pc:spChg>
        <pc:spChg chg="add mod">
          <ac:chgData name="varsha@patientsforpatientsafety.in" userId="58255138df7b0722" providerId="LiveId" clId="{14B16C55-0BFF-49CD-8C88-0700C0DA99F3}" dt="2023-09-23T11:17:54.287" v="2838"/>
          <ac:spMkLst>
            <pc:docMk/>
            <pc:sldMk cId="1609888471" sldId="283"/>
            <ac:spMk id="35" creationId="{282382B1-C370-4F11-6142-F82E036517B0}"/>
          </ac:spMkLst>
        </pc:spChg>
        <pc:spChg chg="add mod">
          <ac:chgData name="varsha@patientsforpatientsafety.in" userId="58255138df7b0722" providerId="LiveId" clId="{14B16C55-0BFF-49CD-8C88-0700C0DA99F3}" dt="2023-09-23T17:46:01.156" v="2953" actId="20577"/>
          <ac:spMkLst>
            <pc:docMk/>
            <pc:sldMk cId="1609888471" sldId="283"/>
            <ac:spMk id="36" creationId="{6FD7C67B-2140-9FD9-8E31-4CD3D2FB435C}"/>
          </ac:spMkLst>
        </pc:spChg>
        <pc:spChg chg="add mod">
          <ac:chgData name="varsha@patientsforpatientsafety.in" userId="58255138df7b0722" providerId="LiveId" clId="{14B16C55-0BFF-49CD-8C88-0700C0DA99F3}" dt="2023-09-23T17:46:24.262" v="2959" actId="1076"/>
          <ac:spMkLst>
            <pc:docMk/>
            <pc:sldMk cId="1609888471" sldId="283"/>
            <ac:spMk id="37" creationId="{EA0A1BC9-0F65-EFC3-CBCA-701517499C93}"/>
          </ac:spMkLst>
        </pc:spChg>
        <pc:spChg chg="add del mod">
          <ac:chgData name="varsha@patientsforpatientsafety.in" userId="58255138df7b0722" providerId="LiveId" clId="{14B16C55-0BFF-49CD-8C88-0700C0DA99F3}" dt="2023-09-23T11:18:05.688" v="2844"/>
          <ac:spMkLst>
            <pc:docMk/>
            <pc:sldMk cId="1609888471" sldId="283"/>
            <ac:spMk id="38" creationId="{F34C8C85-59D0-804A-4CB3-A5245E0B2004}"/>
          </ac:spMkLst>
        </pc:spChg>
        <pc:spChg chg="add mod">
          <ac:chgData name="varsha@patientsforpatientsafety.in" userId="58255138df7b0722" providerId="LiveId" clId="{14B16C55-0BFF-49CD-8C88-0700C0DA99F3}" dt="2023-09-23T11:18:09.047" v="2846"/>
          <ac:spMkLst>
            <pc:docMk/>
            <pc:sldMk cId="1609888471" sldId="283"/>
            <ac:spMk id="39" creationId="{9F884E6E-E950-CCF5-2C83-1688DE05901C}"/>
          </ac:spMkLst>
        </pc:spChg>
        <pc:spChg chg="add del">
          <ac:chgData name="varsha@patientsforpatientsafety.in" userId="58255138df7b0722" providerId="LiveId" clId="{14B16C55-0BFF-49CD-8C88-0700C0DA99F3}" dt="2023-09-23T11:28:21.062" v="2849" actId="478"/>
          <ac:spMkLst>
            <pc:docMk/>
            <pc:sldMk cId="1609888471" sldId="283"/>
            <ac:spMk id="40" creationId="{B2F762A4-81A6-91CE-795D-E7555739E1A4}"/>
          </ac:spMkLst>
        </pc:spChg>
        <pc:spChg chg="mod">
          <ac:chgData name="varsha@patientsforpatientsafety.in" userId="58255138df7b0722" providerId="LiveId" clId="{14B16C55-0BFF-49CD-8C88-0700C0DA99F3}" dt="2023-09-23T11:28:48.772" v="2854" actId="1582"/>
          <ac:spMkLst>
            <pc:docMk/>
            <pc:sldMk cId="1609888471" sldId="283"/>
            <ac:spMk id="42" creationId="{A0C0FC50-AFA8-CE04-CC55-D3766E6F509E}"/>
          </ac:spMkLst>
        </pc:spChg>
        <pc:spChg chg="mod">
          <ac:chgData name="varsha@patientsforpatientsafety.in" userId="58255138df7b0722" providerId="LiveId" clId="{14B16C55-0BFF-49CD-8C88-0700C0DA99F3}" dt="2023-09-23T11:28:33.009" v="2850"/>
          <ac:spMkLst>
            <pc:docMk/>
            <pc:sldMk cId="1609888471" sldId="283"/>
            <ac:spMk id="43" creationId="{7D76E4C7-8FAB-A47D-0785-6A8DADE74E6C}"/>
          </ac:spMkLst>
        </pc:spChg>
        <pc:spChg chg="mod">
          <ac:chgData name="varsha@patientsforpatientsafety.in" userId="58255138df7b0722" providerId="LiveId" clId="{14B16C55-0BFF-49CD-8C88-0700C0DA99F3}" dt="2023-09-23T11:29:20.197" v="2861"/>
          <ac:spMkLst>
            <pc:docMk/>
            <pc:sldMk cId="1609888471" sldId="283"/>
            <ac:spMk id="45" creationId="{E6406DB8-E63F-261C-7864-97DB5A58D6DF}"/>
          </ac:spMkLst>
        </pc:spChg>
        <pc:spChg chg="mod">
          <ac:chgData name="varsha@patientsforpatientsafety.in" userId="58255138df7b0722" providerId="LiveId" clId="{14B16C55-0BFF-49CD-8C88-0700C0DA99F3}" dt="2023-09-23T11:29:20.197" v="2861"/>
          <ac:spMkLst>
            <pc:docMk/>
            <pc:sldMk cId="1609888471" sldId="283"/>
            <ac:spMk id="46" creationId="{40FB9C77-F225-5CB9-0804-C19123785469}"/>
          </ac:spMkLst>
        </pc:spChg>
        <pc:spChg chg="mod">
          <ac:chgData name="varsha@patientsforpatientsafety.in" userId="58255138df7b0722" providerId="LiveId" clId="{14B16C55-0BFF-49CD-8C88-0700C0DA99F3}" dt="2023-09-23T11:29:21.170" v="2862"/>
          <ac:spMkLst>
            <pc:docMk/>
            <pc:sldMk cId="1609888471" sldId="283"/>
            <ac:spMk id="48" creationId="{A93E563E-52F1-1F0F-59A3-FE57C30D24E8}"/>
          </ac:spMkLst>
        </pc:spChg>
        <pc:spChg chg="mod">
          <ac:chgData name="varsha@patientsforpatientsafety.in" userId="58255138df7b0722" providerId="LiveId" clId="{14B16C55-0BFF-49CD-8C88-0700C0DA99F3}" dt="2023-09-23T11:29:21.170" v="2862"/>
          <ac:spMkLst>
            <pc:docMk/>
            <pc:sldMk cId="1609888471" sldId="283"/>
            <ac:spMk id="49" creationId="{EDF91C5A-CE6E-CB49-4BBA-D1FA5DFC239A}"/>
          </ac:spMkLst>
        </pc:spChg>
        <pc:spChg chg="mod">
          <ac:chgData name="varsha@patientsforpatientsafety.in" userId="58255138df7b0722" providerId="LiveId" clId="{14B16C55-0BFF-49CD-8C88-0700C0DA99F3}" dt="2023-09-23T11:29:22.582" v="2863"/>
          <ac:spMkLst>
            <pc:docMk/>
            <pc:sldMk cId="1609888471" sldId="283"/>
            <ac:spMk id="51" creationId="{C176A08F-B737-E593-552D-92E30BA8F0E4}"/>
          </ac:spMkLst>
        </pc:spChg>
        <pc:spChg chg="mod">
          <ac:chgData name="varsha@patientsforpatientsafety.in" userId="58255138df7b0722" providerId="LiveId" clId="{14B16C55-0BFF-49CD-8C88-0700C0DA99F3}" dt="2023-09-23T11:29:22.582" v="2863"/>
          <ac:spMkLst>
            <pc:docMk/>
            <pc:sldMk cId="1609888471" sldId="283"/>
            <ac:spMk id="52" creationId="{58EA0FCB-D540-0078-8187-E857E2B6BAC7}"/>
          </ac:spMkLst>
        </pc:spChg>
        <pc:spChg chg="mod">
          <ac:chgData name="varsha@patientsforpatientsafety.in" userId="58255138df7b0722" providerId="LiveId" clId="{14B16C55-0BFF-49CD-8C88-0700C0DA99F3}" dt="2023-09-23T11:29:23.147" v="2864"/>
          <ac:spMkLst>
            <pc:docMk/>
            <pc:sldMk cId="1609888471" sldId="283"/>
            <ac:spMk id="54" creationId="{6EE81ECA-EA5A-2669-BED4-6FD8C352B9C6}"/>
          </ac:spMkLst>
        </pc:spChg>
        <pc:spChg chg="mod">
          <ac:chgData name="varsha@patientsforpatientsafety.in" userId="58255138df7b0722" providerId="LiveId" clId="{14B16C55-0BFF-49CD-8C88-0700C0DA99F3}" dt="2023-09-23T11:29:23.147" v="2864"/>
          <ac:spMkLst>
            <pc:docMk/>
            <pc:sldMk cId="1609888471" sldId="283"/>
            <ac:spMk id="55" creationId="{FD2521FF-ADA2-A083-FB60-B3D6396A3FD1}"/>
          </ac:spMkLst>
        </pc:spChg>
        <pc:spChg chg="mod">
          <ac:chgData name="varsha@patientsforpatientsafety.in" userId="58255138df7b0722" providerId="LiveId" clId="{14B16C55-0BFF-49CD-8C88-0700C0DA99F3}" dt="2023-09-23T11:29:23.555" v="2865"/>
          <ac:spMkLst>
            <pc:docMk/>
            <pc:sldMk cId="1609888471" sldId="283"/>
            <ac:spMk id="57" creationId="{37096048-0302-74BD-163A-D6493F10D81A}"/>
          </ac:spMkLst>
        </pc:spChg>
        <pc:spChg chg="mod">
          <ac:chgData name="varsha@patientsforpatientsafety.in" userId="58255138df7b0722" providerId="LiveId" clId="{14B16C55-0BFF-49CD-8C88-0700C0DA99F3}" dt="2023-09-23T11:29:23.555" v="2865"/>
          <ac:spMkLst>
            <pc:docMk/>
            <pc:sldMk cId="1609888471" sldId="283"/>
            <ac:spMk id="58" creationId="{588BDDA9-0BEC-8C90-62D4-154F81211D40}"/>
          </ac:spMkLst>
        </pc:spChg>
        <pc:spChg chg="add mod">
          <ac:chgData name="varsha@patientsforpatientsafety.in" userId="58255138df7b0722" providerId="LiveId" clId="{14B16C55-0BFF-49CD-8C88-0700C0DA99F3}" dt="2023-09-23T17:44:57.265" v="2945" actId="1076"/>
          <ac:spMkLst>
            <pc:docMk/>
            <pc:sldMk cId="1609888471" sldId="283"/>
            <ac:spMk id="59" creationId="{59E79EAD-A93F-1995-AC62-F9E0C3B4AF8A}"/>
          </ac:spMkLst>
        </pc:spChg>
        <pc:spChg chg="add mod">
          <ac:chgData name="varsha@patientsforpatientsafety.in" userId="58255138df7b0722" providerId="LiveId" clId="{14B16C55-0BFF-49CD-8C88-0700C0DA99F3}" dt="2023-09-23T17:41:25.832" v="2925" actId="1076"/>
          <ac:spMkLst>
            <pc:docMk/>
            <pc:sldMk cId="1609888471" sldId="283"/>
            <ac:spMk id="60" creationId="{6687C4D0-12B3-08F3-4CF1-722D86932CBD}"/>
          </ac:spMkLst>
        </pc:spChg>
        <pc:spChg chg="add mod">
          <ac:chgData name="varsha@patientsforpatientsafety.in" userId="58255138df7b0722" providerId="LiveId" clId="{14B16C55-0BFF-49CD-8C88-0700C0DA99F3}" dt="2023-09-23T17:45:14.417" v="2947" actId="1076"/>
          <ac:spMkLst>
            <pc:docMk/>
            <pc:sldMk cId="1609888471" sldId="283"/>
            <ac:spMk id="61" creationId="{BDDA3EF2-4A88-B667-41E8-0674A6634013}"/>
          </ac:spMkLst>
        </pc:spChg>
        <pc:spChg chg="add mod">
          <ac:chgData name="varsha@patientsforpatientsafety.in" userId="58255138df7b0722" providerId="LiveId" clId="{14B16C55-0BFF-49CD-8C88-0700C0DA99F3}" dt="2023-09-23T17:43:31.941" v="2937" actId="1076"/>
          <ac:spMkLst>
            <pc:docMk/>
            <pc:sldMk cId="1609888471" sldId="283"/>
            <ac:spMk id="62" creationId="{76357081-AA67-6E58-E301-DF4AB437AE08}"/>
          </ac:spMkLst>
        </pc:spChg>
        <pc:spChg chg="add mod">
          <ac:chgData name="varsha@patientsforpatientsafety.in" userId="58255138df7b0722" providerId="LiveId" clId="{14B16C55-0BFF-49CD-8C88-0700C0DA99F3}" dt="2023-09-23T17:45:27.676" v="2949" actId="1076"/>
          <ac:spMkLst>
            <pc:docMk/>
            <pc:sldMk cId="1609888471" sldId="283"/>
            <ac:spMk id="63" creationId="{4F29F427-CAA6-7A1B-E0B3-29A6BD8BEDAC}"/>
          </ac:spMkLst>
        </pc:spChg>
        <pc:spChg chg="add mod">
          <ac:chgData name="varsha@patientsforpatientsafety.in" userId="58255138df7b0722" providerId="LiveId" clId="{14B16C55-0BFF-49CD-8C88-0700C0DA99F3}" dt="2023-09-23T17:44:18.246" v="2941" actId="1076"/>
          <ac:spMkLst>
            <pc:docMk/>
            <pc:sldMk cId="1609888471" sldId="283"/>
            <ac:spMk id="64" creationId="{05610D4B-DEFE-8C59-FDEE-FB1143416D5A}"/>
          </ac:spMkLst>
        </pc:spChg>
        <pc:grpChg chg="add mod">
          <ac:chgData name="varsha@patientsforpatientsafety.in" userId="58255138df7b0722" providerId="LiveId" clId="{14B16C55-0BFF-49CD-8C88-0700C0DA99F3}" dt="2023-09-23T17:44:50.112" v="2944" actId="1076"/>
          <ac:grpSpMkLst>
            <pc:docMk/>
            <pc:sldMk cId="1609888471" sldId="283"/>
            <ac:grpSpMk id="41" creationId="{60B55341-4951-F869-A76D-8B789266294F}"/>
          </ac:grpSpMkLst>
        </pc:grpChg>
        <pc:grpChg chg="add mod">
          <ac:chgData name="varsha@patientsforpatientsafety.in" userId="58255138df7b0722" providerId="LiveId" clId="{14B16C55-0BFF-49CD-8C88-0700C0DA99F3}" dt="2023-09-23T17:41:21.823" v="2924" actId="1076"/>
          <ac:grpSpMkLst>
            <pc:docMk/>
            <pc:sldMk cId="1609888471" sldId="283"/>
            <ac:grpSpMk id="44" creationId="{7CE4B565-5762-1F10-621F-7BEFEDDA81F1}"/>
          </ac:grpSpMkLst>
        </pc:grpChg>
        <pc:grpChg chg="add mod">
          <ac:chgData name="varsha@patientsforpatientsafety.in" userId="58255138df7b0722" providerId="LiveId" clId="{14B16C55-0BFF-49CD-8C88-0700C0DA99F3}" dt="2023-09-23T17:45:06.802" v="2946" actId="14100"/>
          <ac:grpSpMkLst>
            <pc:docMk/>
            <pc:sldMk cId="1609888471" sldId="283"/>
            <ac:grpSpMk id="47" creationId="{9D563BE4-0C54-07CE-4D18-3299850D744B}"/>
          </ac:grpSpMkLst>
        </pc:grpChg>
        <pc:grpChg chg="add mod">
          <ac:chgData name="varsha@patientsforpatientsafety.in" userId="58255138df7b0722" providerId="LiveId" clId="{14B16C55-0BFF-49CD-8C88-0700C0DA99F3}" dt="2023-09-23T17:43:20.506" v="2936" actId="1076"/>
          <ac:grpSpMkLst>
            <pc:docMk/>
            <pc:sldMk cId="1609888471" sldId="283"/>
            <ac:grpSpMk id="50" creationId="{10369E27-3559-1240-470F-E8FC231B2BE6}"/>
          </ac:grpSpMkLst>
        </pc:grpChg>
        <pc:grpChg chg="add mod">
          <ac:chgData name="varsha@patientsforpatientsafety.in" userId="58255138df7b0722" providerId="LiveId" clId="{14B16C55-0BFF-49CD-8C88-0700C0DA99F3}" dt="2023-09-23T17:45:23.606" v="2948" actId="1076"/>
          <ac:grpSpMkLst>
            <pc:docMk/>
            <pc:sldMk cId="1609888471" sldId="283"/>
            <ac:grpSpMk id="53" creationId="{88648C27-6A67-527E-E47F-F8101C2FD91F}"/>
          </ac:grpSpMkLst>
        </pc:grpChg>
        <pc:grpChg chg="add mod">
          <ac:chgData name="varsha@patientsforpatientsafety.in" userId="58255138df7b0722" providerId="LiveId" clId="{14B16C55-0BFF-49CD-8C88-0700C0DA99F3}" dt="2023-09-23T17:44:07.401" v="2940" actId="1076"/>
          <ac:grpSpMkLst>
            <pc:docMk/>
            <pc:sldMk cId="1609888471" sldId="283"/>
            <ac:grpSpMk id="56" creationId="{92E1DBCB-3673-0774-F673-865777592AB5}"/>
          </ac:grpSpMkLst>
        </pc:grpChg>
        <pc:picChg chg="add mod modCrop">
          <ac:chgData name="varsha@patientsforpatientsafety.in" userId="58255138df7b0722" providerId="LiveId" clId="{14B16C55-0BFF-49CD-8C88-0700C0DA99F3}" dt="2023-09-23T11:01:40.243" v="2599"/>
          <ac:picMkLst>
            <pc:docMk/>
            <pc:sldMk cId="1609888471" sldId="283"/>
            <ac:picMk id="7" creationId="{DD58FAF0-C2A6-F4BD-94F6-CA88CB6BBACE}"/>
          </ac:picMkLst>
        </pc:picChg>
        <pc:cxnChg chg="add mod">
          <ac:chgData name="varsha@patientsforpatientsafety.in" userId="58255138df7b0722" providerId="LiveId" clId="{14B16C55-0BFF-49CD-8C88-0700C0DA99F3}" dt="2023-09-23T17:47:05.204" v="2963" actId="1076"/>
          <ac:cxnSpMkLst>
            <pc:docMk/>
            <pc:sldMk cId="1609888471" sldId="283"/>
            <ac:cxnSpMk id="5" creationId="{09DFFECD-E587-D251-B629-9BFB8137FE8E}"/>
          </ac:cxnSpMkLst>
        </pc:cxnChg>
        <pc:cxnChg chg="add mod">
          <ac:chgData name="varsha@patientsforpatientsafety.in" userId="58255138df7b0722" providerId="LiveId" clId="{14B16C55-0BFF-49CD-8C88-0700C0DA99F3}" dt="2023-09-23T17:47:23.708" v="2965" actId="1076"/>
          <ac:cxnSpMkLst>
            <pc:docMk/>
            <pc:sldMk cId="1609888471" sldId="283"/>
            <ac:cxnSpMk id="6" creationId="{DEC2C8BD-2CF0-D2AF-4676-548A0CE8A24C}"/>
          </ac:cxnSpMkLst>
        </pc:cxnChg>
        <pc:cxnChg chg="add mod">
          <ac:chgData name="varsha@patientsforpatientsafety.in" userId="58255138df7b0722" providerId="LiveId" clId="{14B16C55-0BFF-49CD-8C88-0700C0DA99F3}" dt="2023-09-23T17:47:53.802" v="2970" actId="1076"/>
          <ac:cxnSpMkLst>
            <pc:docMk/>
            <pc:sldMk cId="1609888471" sldId="283"/>
            <ac:cxnSpMk id="8" creationId="{B95EADDA-07BC-7E37-2EEC-6C0065C46517}"/>
          </ac:cxnSpMkLst>
        </pc:cxnChg>
        <pc:cxnChg chg="add mod">
          <ac:chgData name="varsha@patientsforpatientsafety.in" userId="58255138df7b0722" providerId="LiveId" clId="{14B16C55-0BFF-49CD-8C88-0700C0DA99F3}" dt="2023-09-23T17:47:39.462" v="2968" actId="1076"/>
          <ac:cxnSpMkLst>
            <pc:docMk/>
            <pc:sldMk cId="1609888471" sldId="283"/>
            <ac:cxnSpMk id="9" creationId="{18158F94-ADB0-32AA-0F75-46E38D6EE9EE}"/>
          </ac:cxnSpMkLst>
        </pc:cxnChg>
        <pc:cxnChg chg="add mod">
          <ac:chgData name="varsha@patientsforpatientsafety.in" userId="58255138df7b0722" providerId="LiveId" clId="{14B16C55-0BFF-49CD-8C88-0700C0DA99F3}" dt="2023-09-23T17:48:12.241" v="2974" actId="1076"/>
          <ac:cxnSpMkLst>
            <pc:docMk/>
            <pc:sldMk cId="1609888471" sldId="283"/>
            <ac:cxnSpMk id="10" creationId="{96687C90-BEC6-7078-C921-FCCE07823BAC}"/>
          </ac:cxnSpMkLst>
        </pc:cxnChg>
        <pc:cxnChg chg="add mod">
          <ac:chgData name="varsha@patientsforpatientsafety.in" userId="58255138df7b0722" providerId="LiveId" clId="{14B16C55-0BFF-49CD-8C88-0700C0DA99F3}" dt="2023-09-23T17:48:05.442" v="2973" actId="1076"/>
          <ac:cxnSpMkLst>
            <pc:docMk/>
            <pc:sldMk cId="1609888471" sldId="283"/>
            <ac:cxnSpMk id="11" creationId="{B3644547-BB4E-7F9F-3544-AD8AD97DE69F}"/>
          </ac:cxnSpMkLst>
        </pc:cxnChg>
        <pc:cxnChg chg="add mod">
          <ac:chgData name="varsha@patientsforpatientsafety.in" userId="58255138df7b0722" providerId="LiveId" clId="{14B16C55-0BFF-49CD-8C88-0700C0DA99F3}" dt="2023-09-23T17:49:42.232" v="2978" actId="1076"/>
          <ac:cxnSpMkLst>
            <pc:docMk/>
            <pc:sldMk cId="1609888471" sldId="283"/>
            <ac:cxnSpMk id="12" creationId="{47ED50E7-E94A-9219-2E08-4BC518A1F955}"/>
          </ac:cxnSpMkLst>
        </pc:cxnChg>
        <pc:cxnChg chg="add mod">
          <ac:chgData name="varsha@patientsforpatientsafety.in" userId="58255138df7b0722" providerId="LiveId" clId="{14B16C55-0BFF-49CD-8C88-0700C0DA99F3}" dt="2023-09-23T09:45:14.377" v="2563" actId="1076"/>
          <ac:cxnSpMkLst>
            <pc:docMk/>
            <pc:sldMk cId="1609888471" sldId="283"/>
            <ac:cxnSpMk id="15" creationId="{48B7A3D7-3498-3363-E01F-C3EB9043A71E}"/>
          </ac:cxnSpMkLst>
        </pc:cxnChg>
        <pc:cxnChg chg="add mod">
          <ac:chgData name="varsha@patientsforpatientsafety.in" userId="58255138df7b0722" providerId="LiveId" clId="{14B16C55-0BFF-49CD-8C88-0700C0DA99F3}" dt="2023-09-23T09:45:23.507" v="2565" actId="1076"/>
          <ac:cxnSpMkLst>
            <pc:docMk/>
            <pc:sldMk cId="1609888471" sldId="283"/>
            <ac:cxnSpMk id="17" creationId="{32621DA1-3DDF-0ABF-A019-070FECA7859D}"/>
          </ac:cxnSpMkLst>
        </pc:cxnChg>
        <pc:cxnChg chg="add mod">
          <ac:chgData name="varsha@patientsforpatientsafety.in" userId="58255138df7b0722" providerId="LiveId" clId="{14B16C55-0BFF-49CD-8C88-0700C0DA99F3}" dt="2023-09-23T09:45:41.985" v="2572" actId="14100"/>
          <ac:cxnSpMkLst>
            <pc:docMk/>
            <pc:sldMk cId="1609888471" sldId="283"/>
            <ac:cxnSpMk id="18" creationId="{753777F4-C804-4638-AA29-1DE72F0CF753}"/>
          </ac:cxnSpMkLst>
        </pc:cxnChg>
        <pc:cxnChg chg="add del mod">
          <ac:chgData name="varsha@patientsforpatientsafety.in" userId="58255138df7b0722" providerId="LiveId" clId="{14B16C55-0BFF-49CD-8C88-0700C0DA99F3}" dt="2023-09-23T09:46:24.007" v="2582" actId="478"/>
          <ac:cxnSpMkLst>
            <pc:docMk/>
            <pc:sldMk cId="1609888471" sldId="283"/>
            <ac:cxnSpMk id="21" creationId="{79E6DAAC-4910-8671-7D03-3465843436B0}"/>
          </ac:cxnSpMkLst>
        </pc:cxnChg>
        <pc:cxnChg chg="add mod">
          <ac:chgData name="varsha@patientsforpatientsafety.in" userId="58255138df7b0722" providerId="LiveId" clId="{14B16C55-0BFF-49CD-8C88-0700C0DA99F3}" dt="2023-09-23T17:48:23.971" v="2975" actId="1076"/>
          <ac:cxnSpMkLst>
            <pc:docMk/>
            <pc:sldMk cId="1609888471" sldId="283"/>
            <ac:cxnSpMk id="22" creationId="{2A1790F6-ACE2-B42F-F1E3-5C6033951285}"/>
          </ac:cxnSpMkLst>
        </pc:cxnChg>
        <pc:cxnChg chg="add mod">
          <ac:chgData name="varsha@patientsforpatientsafety.in" userId="58255138df7b0722" providerId="LiveId" clId="{14B16C55-0BFF-49CD-8C88-0700C0DA99F3}" dt="2023-09-23T09:46:32.385" v="2584" actId="1076"/>
          <ac:cxnSpMkLst>
            <pc:docMk/>
            <pc:sldMk cId="1609888471" sldId="283"/>
            <ac:cxnSpMk id="23" creationId="{F25DE22C-893D-2C09-F021-F73131DB43A9}"/>
          </ac:cxnSpMkLst>
        </pc:cxnChg>
      </pc:sldChg>
      <pc:sldChg chg="addSp delSp modSp add mod">
        <pc:chgData name="varsha@patientsforpatientsafety.in" userId="58255138df7b0722" providerId="LiveId" clId="{14B16C55-0BFF-49CD-8C88-0700C0DA99F3}" dt="2023-09-23T09:41:15.821" v="2510" actId="207"/>
        <pc:sldMkLst>
          <pc:docMk/>
          <pc:sldMk cId="1604828745" sldId="284"/>
        </pc:sldMkLst>
        <pc:spChg chg="del mod">
          <ac:chgData name="varsha@patientsforpatientsafety.in" userId="58255138df7b0722" providerId="LiveId" clId="{14B16C55-0BFF-49CD-8C88-0700C0DA99F3}" dt="2023-09-23T06:15:42.958" v="995" actId="21"/>
          <ac:spMkLst>
            <pc:docMk/>
            <pc:sldMk cId="1604828745" sldId="284"/>
            <ac:spMk id="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6:28:21.656" v="1449" actId="1076"/>
          <ac:spMkLst>
            <pc:docMk/>
            <pc:sldMk cId="1604828745" sldId="284"/>
            <ac:spMk id="4" creationId="{00000000-0000-0000-0000-000000000000}"/>
          </ac:spMkLst>
        </pc:spChg>
        <pc:spChg chg="add mod">
          <ac:chgData name="varsha@patientsforpatientsafety.in" userId="58255138df7b0722" providerId="LiveId" clId="{14B16C55-0BFF-49CD-8C88-0700C0DA99F3}" dt="2023-09-23T09:40:52.485" v="2509" actId="1076"/>
          <ac:spMkLst>
            <pc:docMk/>
            <pc:sldMk cId="1604828745" sldId="284"/>
            <ac:spMk id="5" creationId="{3895181C-16D4-7152-7D7F-D6A4DC4A8708}"/>
          </ac:spMkLst>
        </pc:spChg>
        <pc:spChg chg="add mod">
          <ac:chgData name="varsha@patientsforpatientsafety.in" userId="58255138df7b0722" providerId="LiveId" clId="{14B16C55-0BFF-49CD-8C88-0700C0DA99F3}" dt="2023-09-23T09:41:15.821" v="2510" actId="207"/>
          <ac:spMkLst>
            <pc:docMk/>
            <pc:sldMk cId="1604828745" sldId="284"/>
            <ac:spMk id="13" creationId="{B738A090-85B7-C1DE-C7D9-6F19D4C45239}"/>
          </ac:spMkLst>
        </pc:spChg>
        <pc:picChg chg="add mod">
          <ac:chgData name="varsha@patientsforpatientsafety.in" userId="58255138df7b0722" providerId="LiveId" clId="{14B16C55-0BFF-49CD-8C88-0700C0DA99F3}" dt="2023-09-23T07:48:45.396" v="1938" actId="1076"/>
          <ac:picMkLst>
            <pc:docMk/>
            <pc:sldMk cId="1604828745" sldId="284"/>
            <ac:picMk id="6" creationId="{43BD8EAD-FC2D-2835-8195-90A039356F7B}"/>
          </ac:picMkLst>
        </pc:picChg>
        <pc:picChg chg="add mod">
          <ac:chgData name="varsha@patientsforpatientsafety.in" userId="58255138df7b0722" providerId="LiveId" clId="{14B16C55-0BFF-49CD-8C88-0700C0DA99F3}" dt="2023-09-23T07:48:42.190" v="1937" actId="1076"/>
          <ac:picMkLst>
            <pc:docMk/>
            <pc:sldMk cId="1604828745" sldId="284"/>
            <ac:picMk id="8" creationId="{3A1E2246-F48D-E6F9-B1CD-954FFBFDE2D2}"/>
          </ac:picMkLst>
        </pc:picChg>
        <pc:picChg chg="add del mod">
          <ac:chgData name="varsha@patientsforpatientsafety.in" userId="58255138df7b0722" providerId="LiveId" clId="{14B16C55-0BFF-49CD-8C88-0700C0DA99F3}" dt="2023-09-23T06:26:58.965" v="1424" actId="478"/>
          <ac:picMkLst>
            <pc:docMk/>
            <pc:sldMk cId="1604828745" sldId="284"/>
            <ac:picMk id="10" creationId="{ECC56E05-14A9-432B-FF33-99B634C713F9}"/>
          </ac:picMkLst>
        </pc:picChg>
        <pc:picChg chg="add mod">
          <ac:chgData name="varsha@patientsforpatientsafety.in" userId="58255138df7b0722" providerId="LiveId" clId="{14B16C55-0BFF-49CD-8C88-0700C0DA99F3}" dt="2023-09-23T07:48:50.086" v="1939" actId="1076"/>
          <ac:picMkLst>
            <pc:docMk/>
            <pc:sldMk cId="1604828745" sldId="284"/>
            <ac:picMk id="11" creationId="{8AA8A55E-7998-2D9E-8DEF-97DB0E22B304}"/>
          </ac:picMkLst>
        </pc:picChg>
        <pc:picChg chg="add mod">
          <ac:chgData name="varsha@patientsforpatientsafety.in" userId="58255138df7b0722" providerId="LiveId" clId="{14B16C55-0BFF-49CD-8C88-0700C0DA99F3}" dt="2023-09-23T07:07:59.562" v="1917" actId="1076"/>
          <ac:picMkLst>
            <pc:docMk/>
            <pc:sldMk cId="1604828745" sldId="284"/>
            <ac:picMk id="12" creationId="{4770006A-3C34-371D-FF8A-9075121CD44F}"/>
          </ac:picMkLst>
        </pc:picChg>
      </pc:sldChg>
      <pc:sldChg chg="modSp add del mod">
        <pc:chgData name="varsha@patientsforpatientsafety.in" userId="58255138df7b0722" providerId="LiveId" clId="{14B16C55-0BFF-49CD-8C88-0700C0DA99F3}" dt="2023-09-23T06:32:55.331" v="1574" actId="2696"/>
        <pc:sldMkLst>
          <pc:docMk/>
          <pc:sldMk cId="2450801789" sldId="285"/>
        </pc:sldMkLst>
        <pc:spChg chg="mod">
          <ac:chgData name="varsha@patientsforpatientsafety.in" userId="58255138df7b0722" providerId="LiveId" clId="{14B16C55-0BFF-49CD-8C88-0700C0DA99F3}" dt="2023-09-23T06:32:17.172" v="1534" actId="1076"/>
          <ac:spMkLst>
            <pc:docMk/>
            <pc:sldMk cId="2450801789" sldId="285"/>
            <ac:spMk id="3" creationId="{00000000-0000-0000-0000-000000000000}"/>
          </ac:spMkLst>
        </pc:spChg>
      </pc:sldChg>
      <pc:sldChg chg="addSp modSp new del mod">
        <pc:chgData name="varsha@patientsforpatientsafety.in" userId="58255138df7b0722" providerId="LiveId" clId="{14B16C55-0BFF-49CD-8C88-0700C0DA99F3}" dt="2023-09-23T06:37:03.432" v="1596" actId="2696"/>
        <pc:sldMkLst>
          <pc:docMk/>
          <pc:sldMk cId="2930725458" sldId="285"/>
        </pc:sldMkLst>
        <pc:spChg chg="add mod">
          <ac:chgData name="varsha@patientsforpatientsafety.in" userId="58255138df7b0722" providerId="LiveId" clId="{14B16C55-0BFF-49CD-8C88-0700C0DA99F3}" dt="2023-09-23T06:35:49.426" v="1594" actId="20577"/>
          <ac:spMkLst>
            <pc:docMk/>
            <pc:sldMk cId="2930725458" sldId="285"/>
            <ac:spMk id="2" creationId="{298512E5-FEF9-E297-DE2A-39AC41D5600A}"/>
          </ac:spMkLst>
        </pc:spChg>
      </pc:sldChg>
      <pc:sldChg chg="addSp delSp modSp add del mod">
        <pc:chgData name="varsha@patientsforpatientsafety.in" userId="58255138df7b0722" providerId="LiveId" clId="{14B16C55-0BFF-49CD-8C88-0700C0DA99F3}" dt="2023-09-23T06:33:31.418" v="1578" actId="2696"/>
        <pc:sldMkLst>
          <pc:docMk/>
          <pc:sldMk cId="842863677" sldId="286"/>
        </pc:sldMkLst>
        <pc:spChg chg="del mod">
          <ac:chgData name="varsha@patientsforpatientsafety.in" userId="58255138df7b0722" providerId="LiveId" clId="{14B16C55-0BFF-49CD-8C88-0700C0DA99F3}" dt="2023-09-23T06:16:26.333" v="1050" actId="21"/>
          <ac:spMkLst>
            <pc:docMk/>
            <pc:sldMk cId="842863677" sldId="286"/>
            <ac:spMk id="3" creationId="{00000000-0000-0000-0000-000000000000}"/>
          </ac:spMkLst>
        </pc:spChg>
        <pc:spChg chg="add mod">
          <ac:chgData name="varsha@patientsforpatientsafety.in" userId="58255138df7b0722" providerId="LiveId" clId="{14B16C55-0BFF-49CD-8C88-0700C0DA99F3}" dt="2023-09-23T06:18:41.673" v="1194" actId="20577"/>
          <ac:spMkLst>
            <pc:docMk/>
            <pc:sldMk cId="842863677" sldId="286"/>
            <ac:spMk id="5" creationId="{C1419A92-C9F5-9C33-DCE7-73134BA76D4D}"/>
          </ac:spMkLst>
        </pc:spChg>
        <pc:picChg chg="add del">
          <ac:chgData name="varsha@patientsforpatientsafety.in" userId="58255138df7b0722" providerId="LiveId" clId="{14B16C55-0BFF-49CD-8C88-0700C0DA99F3}" dt="2023-09-23T06:33:22.165" v="1576"/>
          <ac:picMkLst>
            <pc:docMk/>
            <pc:sldMk cId="842863677" sldId="286"/>
            <ac:picMk id="6" creationId="{C7F5767A-7F63-7AFD-9270-4487EFC2EE6B}"/>
          </ac:picMkLst>
        </pc:picChg>
      </pc:sldChg>
      <pc:sldChg chg="addSp modSp add mod ord">
        <pc:chgData name="varsha@patientsforpatientsafety.in" userId="58255138df7b0722" providerId="LiveId" clId="{14B16C55-0BFF-49CD-8C88-0700C0DA99F3}" dt="2023-09-23T09:41:45.603" v="2512" actId="207"/>
        <pc:sldMkLst>
          <pc:docMk/>
          <pc:sldMk cId="2246093518" sldId="294"/>
        </pc:sldMkLst>
        <pc:spChg chg="mod">
          <ac:chgData name="varsha@patientsforpatientsafety.in" userId="58255138df7b0722" providerId="LiveId" clId="{14B16C55-0BFF-49CD-8C88-0700C0DA99F3}" dt="2023-09-23T06:41:37.803" v="1807" actId="20577"/>
          <ac:spMkLst>
            <pc:docMk/>
            <pc:sldMk cId="2246093518" sldId="294"/>
            <ac:spMk id="3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9:33:56.964" v="2456" actId="1076"/>
          <ac:spMkLst>
            <pc:docMk/>
            <pc:sldMk cId="2246093518" sldId="294"/>
            <ac:spMk id="4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6:55:16.750" v="1868"/>
          <ac:spMkLst>
            <pc:docMk/>
            <pc:sldMk cId="2246093518" sldId="294"/>
            <ac:spMk id="9" creationId="{B799D3AD-E3F4-0C12-DD20-E57D317EFF84}"/>
          </ac:spMkLst>
        </pc:spChg>
        <pc:spChg chg="mod">
          <ac:chgData name="varsha@patientsforpatientsafety.in" userId="58255138df7b0722" providerId="LiveId" clId="{14B16C55-0BFF-49CD-8C88-0700C0DA99F3}" dt="2023-09-23T09:41:45.603" v="2512" actId="207"/>
          <ac:spMkLst>
            <pc:docMk/>
            <pc:sldMk cId="2246093518" sldId="294"/>
            <ac:spMk id="10" creationId="{00000000-0000-0000-0000-000000000000}"/>
          </ac:spMkLst>
        </pc:spChg>
        <pc:spChg chg="mod">
          <ac:chgData name="varsha@patientsforpatientsafety.in" userId="58255138df7b0722" providerId="LiveId" clId="{14B16C55-0BFF-49CD-8C88-0700C0DA99F3}" dt="2023-09-23T06:55:16.750" v="1868"/>
          <ac:spMkLst>
            <pc:docMk/>
            <pc:sldMk cId="2246093518" sldId="294"/>
            <ac:spMk id="11" creationId="{7947F522-2E5A-F454-EC65-E4B723B3061B}"/>
          </ac:spMkLst>
        </pc:spChg>
        <pc:spChg chg="add mod">
          <ac:chgData name="varsha@patientsforpatientsafety.in" userId="58255138df7b0722" providerId="LiveId" clId="{14B16C55-0BFF-49CD-8C88-0700C0DA99F3}" dt="2023-09-23T09:33:04.162" v="2449"/>
          <ac:spMkLst>
            <pc:docMk/>
            <pc:sldMk cId="2246093518" sldId="294"/>
            <ac:spMk id="12" creationId="{6001F805-13A3-E8A3-F2AB-0089C25AD6B2}"/>
          </ac:spMkLst>
        </pc:spChg>
        <pc:grpChg chg="add mod">
          <ac:chgData name="varsha@patientsforpatientsafety.in" userId="58255138df7b0722" providerId="LiveId" clId="{14B16C55-0BFF-49CD-8C88-0700C0DA99F3}" dt="2023-09-23T06:55:16.750" v="1868"/>
          <ac:grpSpMkLst>
            <pc:docMk/>
            <pc:sldMk cId="2246093518" sldId="294"/>
            <ac:grpSpMk id="2" creationId="{84F78DD2-D2EB-DBEF-DECB-99662F861231}"/>
          </ac:grpSpMkLst>
        </pc:grpChg>
        <pc:picChg chg="add mod">
          <ac:chgData name="varsha@patientsforpatientsafety.in" userId="58255138df7b0722" providerId="LiveId" clId="{14B16C55-0BFF-49CD-8C88-0700C0DA99F3}" dt="2023-09-23T09:34:02.857" v="2457"/>
          <ac:picMkLst>
            <pc:docMk/>
            <pc:sldMk cId="2246093518" sldId="294"/>
            <ac:picMk id="13" creationId="{8CB89C42-83EE-AA00-366C-24AFD3EEF4E0}"/>
          </ac:picMkLst>
        </pc:picChg>
      </pc:sldChg>
      <pc:sldChg chg="delSp modSp add del mod">
        <pc:chgData name="varsha@patientsforpatientsafety.in" userId="58255138df7b0722" providerId="LiveId" clId="{14B16C55-0BFF-49CD-8C88-0700C0DA99F3}" dt="2023-09-23T09:28:46.540" v="2434" actId="2696"/>
        <pc:sldMkLst>
          <pc:docMk/>
          <pc:sldMk cId="758841064" sldId="295"/>
        </pc:sldMkLst>
        <pc:spChg chg="mod">
          <ac:chgData name="varsha@patientsforpatientsafety.in" userId="58255138df7b0722" providerId="LiveId" clId="{14B16C55-0BFF-49CD-8C88-0700C0DA99F3}" dt="2023-09-23T09:18:26.584" v="2356" actId="1076"/>
          <ac:spMkLst>
            <pc:docMk/>
            <pc:sldMk cId="758841064" sldId="295"/>
            <ac:spMk id="3" creationId="{00000000-0000-0000-0000-000000000000}"/>
          </ac:spMkLst>
        </pc:spChg>
        <pc:spChg chg="del">
          <ac:chgData name="varsha@patientsforpatientsafety.in" userId="58255138df7b0722" providerId="LiveId" clId="{14B16C55-0BFF-49CD-8C88-0700C0DA99F3}" dt="2023-09-23T09:18:21.586" v="2355" actId="478"/>
          <ac:spMkLst>
            <pc:docMk/>
            <pc:sldMk cId="758841064" sldId="295"/>
            <ac:spMk id="5" creationId="{38B26F7B-0B8C-BAFB-CD4C-E424B114A6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E299-EA16-F447-9F1E-28A6AC5C7994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EE3D4-7C12-EF4F-A668-B707328B33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755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4E11-31E0-6634-68B3-E339B480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0B0C-7D12-1A82-93D7-ECD47DCD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52AF-D03A-2286-82DF-B61BD5E2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0770-2592-715D-D5EE-A61A3B6E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B7A3-723F-DE5F-9537-44B74C3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000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97C2-6364-A323-B503-62D6CFA8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D7BC7-329C-B848-AF95-74C41663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3F46-7D05-5822-B493-F2148A69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D6D5-8C2F-1B1E-6DE2-583772A6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F573-7599-BDD0-D9F9-2D79547A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48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DC393-F654-41EF-D306-3600535E0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0B36-28B3-0C57-843C-907A2984D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6D69-0237-3087-ACB9-8E959E8B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95AE-7779-38C8-90AC-8D805E94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64773-FB35-3C52-1A77-90C23FFB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410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4E11-31E0-6634-68B3-E339B480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0B0C-7D12-1A82-93D7-ECD47DCD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52AF-D03A-2286-82DF-B61BD5E2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0770-2592-715D-D5EE-A61A3B6E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B7A3-723F-DE5F-9537-44B74C3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7397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3E08-373A-5EFF-5265-66DA312D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2303-180F-C0D1-7ADE-A49654C01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A4E1C-F626-C916-BE1E-4B320EE4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BAF5F-F961-0D93-FE0E-451C8DBB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B190-5143-3C3B-2830-6C91D65B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842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ECFE-0E35-A4B7-064A-4B2C8244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F00C7-A76E-9BF8-F122-9D86D9CB1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9DF60-0EFD-3B84-6E53-B7E9C7FC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53BC-6B84-01EE-3509-B152C89F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8004-7291-1203-E0B7-71C5FBAC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8642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1A2D-85A9-659F-78C3-32FF78B9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F835-8988-3B5B-A39F-074169DB1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38BDD-E596-1801-9F1E-CC079BE6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A8518-F2D3-D38F-0CB0-9ABD5818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8F1A-499C-C9D7-F0D4-CC32DFAA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CF65-FB00-8F4E-8D78-DC349D5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488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B24C-446A-C03B-AC2D-7F597DB8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D8D3-59E8-406C-394F-58E55DFF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AC19E-59FE-C050-1B31-1722BE35D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6B00A-CD6D-CDEB-0769-F35220CF1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9C389-307A-EB71-DBE1-CBE1FB3BD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51173-6F2C-6A95-48B1-67040DB4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B4D05-AF40-1586-CA06-D127A5F7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7C3E1-F88C-B7F1-36E5-F5C104AB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87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B096-01AA-B950-9725-5A384ABB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DD149-EB76-0463-7412-257DA17D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B8DE-8F76-FFED-2447-B4846FA6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D5CE-8921-1769-1ADA-0D0DE7D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928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A07F6-77C9-5745-B8D4-33B54DD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F365-22EA-F591-5B78-DF24B297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53EBB-D113-FD68-2F5D-A6FAE570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111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3123-2E26-209E-08BE-45DE7EB0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0E20-85DB-F454-8026-5FD47F14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B1074-3FEF-0B49-7F46-9F351949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49B9E-2604-6349-E09A-2B7916A1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9E5C-25BB-6033-EE54-CE67A35E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284B8-3B5A-4945-DD1D-FB4D049C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34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3E08-373A-5EFF-5265-66DA312D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2303-180F-C0D1-7ADE-A49654C01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A4E1C-F626-C916-BE1E-4B320EE4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BAF5F-F961-0D93-FE0E-451C8DBB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B190-5143-3C3B-2830-6C91D65B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678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515A-4B7C-7947-DEB5-4D0A4BB4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545A9-9AF1-59EB-2C5D-F3CD2007F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E321D-F1B1-30D8-3036-E29DB6E58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A30B-E79F-26D1-90ED-9E3CCDE7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2D7C-1254-1909-AE2F-DEB76AD3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3553B-58C1-32CE-4F78-88C2A86C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174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97C2-6364-A323-B503-62D6CFA8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D7BC7-329C-B848-AF95-74C41663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3F46-7D05-5822-B493-F2148A69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D6D5-8C2F-1B1E-6DE2-583772A6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F573-7599-BDD0-D9F9-2D79547A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668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DC393-F654-41EF-D306-3600535E0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0B36-28B3-0C57-843C-907A2984D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6D69-0237-3087-ACB9-8E959E8B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95AE-7779-38C8-90AC-8D805E94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64773-FB35-3C52-1A77-90C23FFB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281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6D47-E79D-98FA-6E9A-E698EA019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1D993-A232-C826-64C7-368DC1895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3FF4-C6A2-449D-F412-6C181FD0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FF6A0-9CB0-77FA-7BBC-E19152E9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35ACD-FE3D-7BFB-DBA4-864C0DA3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7230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AD92-92BA-C29F-57A8-6F95D592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6D0D-EA02-5EA7-5AE0-EE839923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8EF03-4744-51CF-9AC8-5008962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DE08-1EB9-886C-5207-995B5304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96CE-31B2-0563-14C1-9C4C6038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CFB3-AD1D-F1DA-CF76-814DFAC5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9C1D-CBAF-13F9-D0F2-0B53CC3F4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FB88-BF35-5852-D4CA-33D510F3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22D0-3444-1B32-69A2-F5F87EEE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3F66-7340-6D42-E4D3-8F897B96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951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DDE4-AB0F-A186-FE3F-AD7C4A1D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D189-422B-9F78-C314-1B5E5D4F4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21AEF-5820-6B89-AFB9-99C210F18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F4C8-A05E-309E-2B47-2EDAB5A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2D930-45D9-CCC9-E4AF-611D4945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FEE9-9355-4399-021D-F17D9B33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8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DB24-EDCD-07F9-080B-9E10E535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645F-5410-D191-EA9C-0B2CDA2D6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B42D7-DA97-D8FC-2A1B-F5C28B133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4CD7C-502E-DA87-5EDF-E233E813E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CB8B9-1968-0786-DA90-7847FC507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ADD50-DBB2-F549-57FF-19697F59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B79B8-2198-B7C4-4F38-3FB876D6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76FF2-84E8-932F-9E79-52EC95FE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089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986F-F614-277D-2DD9-2612AB1D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C4682-74D3-2E1D-505D-78692383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EB417-010F-50A6-B038-652A0CEB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4C81E-61AB-BDE3-5021-4A55DA58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823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BC5AF-A361-FD1D-E285-8868D48A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0A5A1-7F95-71D7-6F55-6E0E300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9E89-B443-24D1-57AE-FFBCCAB5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2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ECFE-0E35-A4B7-064A-4B2C8244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F00C7-A76E-9BF8-F122-9D86D9CB1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9DF60-0EFD-3B84-6E53-B7E9C7FC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53BC-6B84-01EE-3509-B152C89F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8004-7291-1203-E0B7-71C5FBAC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086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F959-BA92-3042-54B2-BCE98238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7AF4-1A61-7EB8-4756-F9E03A62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5353D-A372-FE6D-1F9E-84D47723C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71A9A-8671-8802-61CB-DD7B51FF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BE8EA-4CAC-2FC1-AE0D-65139C4F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5AB88-2C77-E5B4-F1E0-9B90D45D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6944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9C42-D548-8F8E-80A1-34E5C4AB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0E38A-0527-61E3-DD22-F55A97868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F4F24-6C49-964A-EC25-032BC4A5B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19B4-6E45-10B0-E1D0-16B9375E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A1742-EE0D-C8D6-5FBA-6A2DD24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50645-93FC-A7AA-C530-B3F43DE6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64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F4A6-C6C5-792D-2F84-4FEC9F46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02628-CCC0-2D8B-973A-B7450F286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8F8B-83F6-94B0-F886-C522BC40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EF86-35D7-93DB-DF60-EED750DD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4CD8F-07C5-30D3-D021-AE8EC546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3427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9090F-DE02-BDE6-A504-7AD837C8C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DE6FB-3FFC-65CA-171F-206706030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6AAEB-7CA9-F699-804F-AECB596F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DC80-EC93-C941-94BC-03DE3B7E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5271-33E7-B0EE-DCCE-0C1DE9A9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3175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7d3456548f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27d3456548f_0_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40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d3456548f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7d3456548f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27d3456548f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27d3456548f_0_1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1A2D-85A9-659F-78C3-32FF78B9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F835-8988-3B5B-A39F-074169DB1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38BDD-E596-1801-9F1E-CC079BE6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A8518-F2D3-D38F-0CB0-9ABD5818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8F1A-499C-C9D7-F0D4-CC32DFAA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CF65-FB00-8F4E-8D78-DC349D5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805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B24C-446A-C03B-AC2D-7F597DB8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D8D3-59E8-406C-394F-58E55DFF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AC19E-59FE-C050-1B31-1722BE35D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6B00A-CD6D-CDEB-0769-F35220CF1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9C389-307A-EB71-DBE1-CBE1FB3BD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51173-6F2C-6A95-48B1-67040DB4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B4D05-AF40-1586-CA06-D127A5F7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7C3E1-F88C-B7F1-36E5-F5C104AB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B096-01AA-B950-9725-5A384ABB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DD149-EB76-0463-7412-257DA17D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B8DE-8F76-FFED-2447-B4846FA6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D5CE-8921-1769-1ADA-0D0DE7D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7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A07F6-77C9-5745-B8D4-33B54DD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F365-22EA-F591-5B78-DF24B297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53EBB-D113-FD68-2F5D-A6FAE570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0534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3123-2E26-209E-08BE-45DE7EB0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0E20-85DB-F454-8026-5FD47F14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B1074-3FEF-0B49-7F46-9F351949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49B9E-2604-6349-E09A-2B7916A1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9E5C-25BB-6033-EE54-CE67A35E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284B8-3B5A-4945-DD1D-FB4D049C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31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515A-4B7C-7947-DEB5-4D0A4BB4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545A9-9AF1-59EB-2C5D-F3CD2007F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E321D-F1B1-30D8-3036-E29DB6E58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A30B-E79F-26D1-90ED-9E3CCDE7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2D7C-1254-1909-AE2F-DEB76AD3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3553B-58C1-32CE-4F78-88C2A86C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494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8CFBA-AA77-7DED-17A9-30D0BEAA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7822-981D-DE4A-A71C-6BE9D4BE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DFC-1ADC-25FE-0257-6EEF84290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CB79-20AB-DD60-653F-E80F9463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0190-BA7E-4215-FB2E-1DDC1245C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29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8CFBA-AA77-7DED-17A9-30D0BEAA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7822-981D-DE4A-A71C-6BE9D4BE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DFC-1ADC-25FE-0257-6EEF84290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9283-A5EF-E44F-A4E9-4BBE6D3AEBD0}" type="datetimeFigureOut">
              <a:rPr lang="en-DE" smtClean="0"/>
              <a:t>09/23/2023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CB79-20AB-DD60-653F-E80F9463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0190-BA7E-4215-FB2E-1DDC1245C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5C55-9D72-FC41-B541-8E9F271E39C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74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65FEB-29A9-9D71-F5AA-D59A90DF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2D14A-98B1-12AC-65BE-3C58D363A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D244-2BCD-8935-3400-DF8FD83F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4427-7D33-4DE4-B72B-9D44B3ED5EC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517E-FB9E-6F02-5864-429BFA9C0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59D3-53B7-1741-8156-910AF232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licyoptions.irpp.org/magazines/august-2018/cultivating-culture-patient-engagement-health-care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svg"/><Relationship Id="rId18" Type="http://schemas.openxmlformats.org/officeDocument/2006/relationships/image" Target="../media/image1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053397" y="5555549"/>
            <a:ext cx="1110409" cy="1157943"/>
          </a:xfrm>
          <a:custGeom>
            <a:avLst/>
            <a:gdLst/>
            <a:ahLst/>
            <a:cxnLst/>
            <a:rect l="l" t="t" r="r" b="b"/>
            <a:pathLst>
              <a:path w="1205408" h="1205408">
                <a:moveTo>
                  <a:pt x="0" y="0"/>
                </a:moveTo>
                <a:lnTo>
                  <a:pt x="1205408" y="0"/>
                </a:lnTo>
                <a:lnTo>
                  <a:pt x="1205408" y="1205408"/>
                </a:lnTo>
                <a:lnTo>
                  <a:pt x="0" y="120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904" y="286788"/>
            <a:ext cx="1048702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Patient Safety Day </a:t>
            </a:r>
          </a:p>
          <a:p>
            <a:pPr algn="ctr">
              <a:spcBef>
                <a:spcPct val="0"/>
              </a:spcBef>
            </a:pP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ASQua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26</a:t>
            </a:r>
            <a:r>
              <a:rPr lang="en-GB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2023</a:t>
            </a:r>
          </a:p>
          <a:p>
            <a:pPr algn="ctr">
              <a:spcBef>
                <a:spcPct val="0"/>
              </a:spcBef>
            </a:pPr>
            <a:r>
              <a:rPr lang="fr-F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Engagement for Patient </a:t>
            </a:r>
            <a:r>
              <a:rPr lang="fr-FR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fr-F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DE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7435" y="5402777"/>
            <a:ext cx="8583961" cy="59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4"/>
              </a:lnSpc>
              <a:spcBef>
                <a:spcPct val="0"/>
              </a:spcBef>
            </a:pPr>
            <a:r>
              <a:rPr lang="en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Perspective</a:t>
            </a:r>
            <a:endParaRPr lang="en-US" sz="4768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3D7D5C77-2E7A-EFAF-F2BD-B613C3E8E47D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8D9FA812-1BB8-FAB1-02AB-D66CCF646795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1893AB16-0690-6D03-66AF-7FFC1B68BDF5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026" name="Picture 2" descr="World Patient Safety Day 2023: Engaging Patients for Patient Safety">
            <a:extLst>
              <a:ext uri="{FF2B5EF4-FFF2-40B4-BE49-F238E27FC236}">
                <a16:creationId xmlns:a16="http://schemas.microsoft.com/office/drawing/2014/main" id="{45606C1E-97F6-C8CB-E2BF-2EAFC748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0" y="0"/>
            <a:ext cx="1946809" cy="8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BA36A0B8-1B2B-A036-E8B7-B9EFAD0620A2}"/>
              </a:ext>
            </a:extLst>
          </p:cNvPr>
          <p:cNvSpPr txBox="1"/>
          <p:nvPr/>
        </p:nvSpPr>
        <p:spPr>
          <a:xfrm>
            <a:off x="2956184" y="6394373"/>
            <a:ext cx="685456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for Patient Safety Foundation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5AE55-0D2A-B719-C060-9F1E816F4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98" y="6013420"/>
            <a:ext cx="1714286" cy="761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4289FB-BC7C-68FC-0045-48000C75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95283" y="1670665"/>
            <a:ext cx="7131424" cy="3732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4039A-66B3-07DD-1E10-F7533D9BE1D2}"/>
              </a:ext>
            </a:extLst>
          </p:cNvPr>
          <p:cNvSpPr txBox="1"/>
          <p:nvPr/>
        </p:nvSpPr>
        <p:spPr>
          <a:xfrm>
            <a:off x="0" y="6752954"/>
            <a:ext cx="7306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policyoptions.irpp.org/magazines/august-2018/cultivating-culture-patient-engagement-health-car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d/3.0/"/>
              </a:rPr>
              <a:t>CC BY-ND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25D9E3A-A40D-F965-F88C-122A82257CFD}"/>
              </a:ext>
            </a:extLst>
          </p:cNvPr>
          <p:cNvSpPr txBox="1"/>
          <p:nvPr/>
        </p:nvSpPr>
        <p:spPr>
          <a:xfrm>
            <a:off x="2324232" y="325159"/>
            <a:ext cx="881889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41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Advisory Councils and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4773D-D167-D0E4-368A-49E42BDA5408}"/>
              </a:ext>
            </a:extLst>
          </p:cNvPr>
          <p:cNvSpPr txBox="1"/>
          <p:nvPr/>
        </p:nvSpPr>
        <p:spPr>
          <a:xfrm>
            <a:off x="1694327" y="1281954"/>
            <a:ext cx="9448802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Advisory Council (PAC) is hospital sponsored boy of selected healthcare professionals, patients or caregivers who will collaborate to achieve the following goals: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patient safety and reduce medical errors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communication, collaboration of HCP &amp; 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quality of care and patient satisfaction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through patient experiences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effective ways to educate Patient community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AC9576C6-B64D-467D-1060-49DDE12C2D03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71E5703A-E29E-931A-D32E-E071208A33D1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3CA22B7F-4B7B-749A-0B09-307D86CC45E5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Freeform 2">
            <a:extLst>
              <a:ext uri="{FF2B5EF4-FFF2-40B4-BE49-F238E27FC236}">
                <a16:creationId xmlns:a16="http://schemas.microsoft.com/office/drawing/2014/main" id="{06BFBFE7-3F76-BA59-BA12-03693FD46E44}"/>
              </a:ext>
            </a:extLst>
          </p:cNvPr>
          <p:cNvSpPr/>
          <p:nvPr/>
        </p:nvSpPr>
        <p:spPr>
          <a:xfrm>
            <a:off x="317328" y="91058"/>
            <a:ext cx="1509951" cy="468202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9" t="-17331" r="-4418" b="-24735"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B81788A-0581-7351-3DF6-D459D9C45715}"/>
              </a:ext>
            </a:extLst>
          </p:cNvPr>
          <p:cNvSpPr/>
          <p:nvPr/>
        </p:nvSpPr>
        <p:spPr>
          <a:xfrm>
            <a:off x="11382912" y="6006353"/>
            <a:ext cx="809088" cy="77992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3B274-17E9-86C5-F008-59CF64C0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93889" y="132504"/>
            <a:ext cx="8872437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 Bold"/>
              </a:rPr>
              <a:t>Patient is more than his Disease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65950" y="1003026"/>
            <a:ext cx="3538799" cy="789795"/>
            <a:chOff x="0" y="0"/>
            <a:chExt cx="1436460" cy="48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1139" y="2304760"/>
            <a:ext cx="3468943" cy="794761"/>
            <a:chOff x="0" y="0"/>
            <a:chExt cx="1436460" cy="48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7861" y="3788753"/>
            <a:ext cx="3176341" cy="869943"/>
            <a:chOff x="0" y="0"/>
            <a:chExt cx="1436460" cy="48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7735" y="4733382"/>
            <a:ext cx="3718248" cy="886725"/>
            <a:chOff x="0" y="0"/>
            <a:chExt cx="1436460" cy="48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899027" y="1049204"/>
            <a:ext cx="3538799" cy="817306"/>
            <a:chOff x="0" y="0"/>
            <a:chExt cx="1436460" cy="48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30324" y="1979183"/>
            <a:ext cx="4736603" cy="950613"/>
            <a:chOff x="0" y="0"/>
            <a:chExt cx="1922669" cy="5180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37858" cy="522258"/>
            </a:xfrm>
            <a:custGeom>
              <a:avLst/>
              <a:gdLst/>
              <a:ahLst/>
              <a:cxnLst/>
              <a:rect l="l" t="t" r="r" b="b"/>
              <a:pathLst>
                <a:path w="1937858" h="5222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38107" y="3503035"/>
            <a:ext cx="3461588" cy="885798"/>
            <a:chOff x="0" y="0"/>
            <a:chExt cx="1436460" cy="486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40344" y="4785287"/>
            <a:ext cx="4491963" cy="998966"/>
            <a:chOff x="0" y="0"/>
            <a:chExt cx="1631585" cy="54890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46774" cy="553147"/>
            </a:xfrm>
            <a:custGeom>
              <a:avLst/>
              <a:gdLst/>
              <a:ahLst/>
              <a:cxnLst/>
              <a:rect l="l" t="t" r="r" b="b"/>
              <a:pathLst>
                <a:path w="1646774" h="553147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526605" y="1695259"/>
            <a:ext cx="179939" cy="17993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06544" y="1875197"/>
            <a:ext cx="149056" cy="14905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 rot="-1830678">
            <a:off x="3970087" y="3099435"/>
            <a:ext cx="179939" cy="179939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-1830678">
            <a:off x="4210764" y="3173079"/>
            <a:ext cx="149056" cy="149056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 rot="5400000">
            <a:off x="6658462" y="1485349"/>
            <a:ext cx="179939" cy="179939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6509405" y="1665287"/>
            <a:ext cx="149056" cy="149056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 rot="-4092915">
            <a:off x="3873223" y="4311861"/>
            <a:ext cx="179939" cy="179939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-4092915">
            <a:off x="4102462" y="4235601"/>
            <a:ext cx="149056" cy="149056"/>
            <a:chOff x="0" y="0"/>
            <a:chExt cx="812800" cy="812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 rot="-4520327">
            <a:off x="4636417" y="5133811"/>
            <a:ext cx="179939" cy="179939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 rot="-4520327">
            <a:off x="4852635" y="5031745"/>
            <a:ext cx="149056" cy="149056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 rot="10043076">
            <a:off x="6779424" y="5163721"/>
            <a:ext cx="179939" cy="179939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 rot="10043076">
            <a:off x="6598411" y="5054562"/>
            <a:ext cx="149056" cy="149056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 rot="8923572">
            <a:off x="7259557" y="3922314"/>
            <a:ext cx="179939" cy="179939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 rot="8923572">
            <a:off x="7049007" y="3882555"/>
            <a:ext cx="149056" cy="149056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 rot="5605396">
            <a:off x="6886393" y="2665595"/>
            <a:ext cx="179939" cy="179939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 rot="5605396">
            <a:off x="6727807" y="2835418"/>
            <a:ext cx="149056" cy="149056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Freeform 85"/>
          <p:cNvSpPr/>
          <p:nvPr/>
        </p:nvSpPr>
        <p:spPr>
          <a:xfrm>
            <a:off x="11380100" y="5973325"/>
            <a:ext cx="811900" cy="836183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3928278" y="1536301"/>
            <a:ext cx="3052424" cy="3933465"/>
          </a:xfrm>
          <a:custGeom>
            <a:avLst/>
            <a:gdLst/>
            <a:ahLst/>
            <a:cxnLst/>
            <a:rect l="l" t="t" r="r" b="b"/>
            <a:pathLst>
              <a:path w="4578636" h="5900197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7" name="TextBox 87"/>
          <p:cNvSpPr txBox="1"/>
          <p:nvPr/>
        </p:nvSpPr>
        <p:spPr>
          <a:xfrm>
            <a:off x="1528224" y="1049204"/>
            <a:ext cx="295619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my symptoms </a:t>
            </a:r>
          </a:p>
          <a:p>
            <a:pPr algn="ctr"/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serious?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341356" y="1132931"/>
            <a:ext cx="284083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all do I tell the 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doctor?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227319" y="2381167"/>
            <a:ext cx="217035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my diagnosis 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correct?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20090" y="3888655"/>
            <a:ext cx="216876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 the tests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required?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755568" y="2177325"/>
            <a:ext cx="3721021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9"/>
              </a:lnSpc>
            </a:pPr>
            <a:r>
              <a:rPr lang="en-US" sz="20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I take a second opinion?</a:t>
            </a:r>
          </a:p>
          <a:p>
            <a:pPr algn="ctr">
              <a:lnSpc>
                <a:spcPts val="2459"/>
              </a:lnSpc>
            </a:pPr>
            <a:r>
              <a:rPr lang="en-US" sz="20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&amp; How?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900215" y="3626071"/>
            <a:ext cx="297378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expensive is the 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treatment?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94598" y="4853676"/>
            <a:ext cx="302260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I keep my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records?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341356" y="4960137"/>
            <a:ext cx="421469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I get answers to </a:t>
            </a:r>
          </a:p>
          <a:p>
            <a:pPr algn="ctr">
              <a:lnSpc>
                <a:spcPts val="2697"/>
              </a:lnSpc>
            </a:pPr>
            <a:r>
              <a:rPr lang="en-US" sz="22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questions?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3D8887-9F5F-07F3-57C1-8AA3D7883669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7051BACA-1E2F-841D-738F-94B6744664C3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96" name="TextBox 24">
              <a:extLst>
                <a:ext uri="{FF2B5EF4-FFF2-40B4-BE49-F238E27FC236}">
                  <a16:creationId xmlns:a16="http://schemas.microsoft.com/office/drawing/2014/main" id="{6C1CD9A8-5662-F1F5-83DB-A260A018BD2E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7BEF0046-4F2B-C301-8228-1B26B9C8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pic>
        <p:nvPicPr>
          <p:cNvPr id="99" name="Picture 2" descr="World Patient Safety Day 2023: Engaging Patients for Patient Safety">
            <a:extLst>
              <a:ext uri="{FF2B5EF4-FFF2-40B4-BE49-F238E27FC236}">
                <a16:creationId xmlns:a16="http://schemas.microsoft.com/office/drawing/2014/main" id="{7EA72275-6A99-F121-59B4-03687F4A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7" y="62829"/>
            <a:ext cx="1233302" cy="5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270B348-4142-1FE9-E5D2-EC1076B0ED75}"/>
              </a:ext>
            </a:extLst>
          </p:cNvPr>
          <p:cNvSpPr txBox="1"/>
          <p:nvPr/>
        </p:nvSpPr>
        <p:spPr>
          <a:xfrm rot="10800000" flipV="1">
            <a:off x="2883030" y="6142021"/>
            <a:ext cx="620605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 Bold"/>
              </a:rPr>
              <a:t>Concerns Patients have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328" y="91058"/>
            <a:ext cx="994645" cy="337674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9" t="-17331" r="-4418" b="-247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28583" y="259895"/>
            <a:ext cx="1068592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4000" dirty="0">
                <a:solidFill>
                  <a:srgbClr val="7030A0"/>
                </a:solidFill>
                <a:latin typeface="Times New Roman Bold"/>
              </a:rPr>
              <a:t>Harms, What, Where, why, who is responsible</a:t>
            </a:r>
          </a:p>
        </p:txBody>
      </p:sp>
      <p:sp>
        <p:nvSpPr>
          <p:cNvPr id="4" name="Freeform 4"/>
          <p:cNvSpPr/>
          <p:nvPr/>
        </p:nvSpPr>
        <p:spPr>
          <a:xfrm>
            <a:off x="11437025" y="6015002"/>
            <a:ext cx="754975" cy="754975"/>
          </a:xfrm>
          <a:custGeom>
            <a:avLst/>
            <a:gdLst/>
            <a:ahLst/>
            <a:cxnLst/>
            <a:rect l="l" t="t" r="r" b="b"/>
            <a:pathLst>
              <a:path w="1132463" h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26F33C85-326F-834E-1701-0E0CE3D68DDE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8168B45-A682-1610-7BC3-69A9866DB8B5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CF1DA074-16D4-496F-40C2-5729FE447888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B27ADFC-F96B-2137-154A-C7A7B004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916F4630-7F59-E0FA-5FAD-43BAC2464564}"/>
              </a:ext>
            </a:extLst>
          </p:cNvPr>
          <p:cNvSpPr txBox="1">
            <a:spLocks/>
          </p:cNvSpPr>
          <p:nvPr/>
        </p:nvSpPr>
        <p:spPr>
          <a:xfrm>
            <a:off x="6471547" y="2033829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shortage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importance or awareness of benefits of patient engagement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 of reprisal if pateint is educated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worked, under staffed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 of pateint centricity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FCBC1DC4-F5CD-FE7C-E377-683DEB644D30}"/>
              </a:ext>
            </a:extLst>
          </p:cNvPr>
          <p:cNvSpPr txBox="1">
            <a:spLocks/>
          </p:cNvSpPr>
          <p:nvPr/>
        </p:nvSpPr>
        <p:spPr>
          <a:xfrm>
            <a:off x="1024099" y="2033829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D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and Caregivers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ulnerable, stressed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shortage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syndrome wrt Doctors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 of awareness of R a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Confused about disease,  treatment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emographic challenges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A6173-A7F6-7F0D-3937-9251E8CC60D3}"/>
              </a:ext>
            </a:extLst>
          </p:cNvPr>
          <p:cNvSpPr txBox="1"/>
          <p:nvPr/>
        </p:nvSpPr>
        <p:spPr>
          <a:xfrm>
            <a:off x="3231776" y="1149268"/>
            <a:ext cx="572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 Bold"/>
              </a:rPr>
              <a:t>Barriers in engagement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84386" y="1125569"/>
            <a:ext cx="976734" cy="1210523"/>
          </a:xfrm>
          <a:custGeom>
            <a:avLst/>
            <a:gdLst/>
            <a:ahLst/>
            <a:cxnLst/>
            <a:rect l="l" t="t" r="r" b="b"/>
            <a:pathLst>
              <a:path w="1504526" h="1984386">
                <a:moveTo>
                  <a:pt x="0" y="0"/>
                </a:moveTo>
                <a:lnTo>
                  <a:pt x="1504526" y="0"/>
                </a:lnTo>
                <a:lnTo>
                  <a:pt x="1504526" y="1984386"/>
                </a:lnTo>
                <a:lnTo>
                  <a:pt x="0" y="198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0439" y="1125569"/>
            <a:ext cx="943492" cy="1102867"/>
          </a:xfrm>
          <a:custGeom>
            <a:avLst/>
            <a:gdLst/>
            <a:ahLst/>
            <a:cxnLst/>
            <a:rect l="l" t="t" r="r" b="b"/>
            <a:pathLst>
              <a:path w="1559987" h="1837244">
                <a:moveTo>
                  <a:pt x="0" y="0"/>
                </a:moveTo>
                <a:lnTo>
                  <a:pt x="1559987" y="0"/>
                </a:lnTo>
                <a:lnTo>
                  <a:pt x="1559987" y="1837244"/>
                </a:lnTo>
                <a:lnTo>
                  <a:pt x="0" y="1837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20014" y="1235529"/>
            <a:ext cx="1067482" cy="1062627"/>
          </a:xfrm>
          <a:custGeom>
            <a:avLst/>
            <a:gdLst/>
            <a:ahLst/>
            <a:cxnLst/>
            <a:rect l="l" t="t" r="r" b="b"/>
            <a:pathLst>
              <a:path w="1828764" h="1821906">
                <a:moveTo>
                  <a:pt x="0" y="0"/>
                </a:moveTo>
                <a:lnTo>
                  <a:pt x="1828764" y="0"/>
                </a:lnTo>
                <a:lnTo>
                  <a:pt x="1828764" y="1821906"/>
                </a:lnTo>
                <a:lnTo>
                  <a:pt x="0" y="1821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47485" y="1212170"/>
            <a:ext cx="943492" cy="1107787"/>
          </a:xfrm>
          <a:custGeom>
            <a:avLst/>
            <a:gdLst/>
            <a:ahLst/>
            <a:cxnLst/>
            <a:rect l="l" t="t" r="r" b="b"/>
            <a:pathLst>
              <a:path w="1918993" h="2057400">
                <a:moveTo>
                  <a:pt x="0" y="0"/>
                </a:moveTo>
                <a:lnTo>
                  <a:pt x="1918993" y="0"/>
                </a:lnTo>
                <a:lnTo>
                  <a:pt x="19189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47820" y="3429000"/>
            <a:ext cx="1472957" cy="1142561"/>
          </a:xfrm>
          <a:custGeom>
            <a:avLst/>
            <a:gdLst/>
            <a:ahLst/>
            <a:cxnLst/>
            <a:rect l="l" t="t" r="r" b="b"/>
            <a:pathLst>
              <a:path w="2585801" h="2201163">
                <a:moveTo>
                  <a:pt x="0" y="0"/>
                </a:moveTo>
                <a:lnTo>
                  <a:pt x="2585801" y="0"/>
                </a:lnTo>
                <a:lnTo>
                  <a:pt x="2585801" y="2201163"/>
                </a:lnTo>
                <a:lnTo>
                  <a:pt x="0" y="2201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75031" y="3445566"/>
            <a:ext cx="1331557" cy="1260867"/>
          </a:xfrm>
          <a:custGeom>
            <a:avLst/>
            <a:gdLst/>
            <a:ahLst/>
            <a:cxnLst/>
            <a:rect l="l" t="t" r="r" b="b"/>
            <a:pathLst>
              <a:path w="2535469" h="2535469">
                <a:moveTo>
                  <a:pt x="0" y="0"/>
                </a:moveTo>
                <a:lnTo>
                  <a:pt x="2535469" y="0"/>
                </a:lnTo>
                <a:lnTo>
                  <a:pt x="2535469" y="2535469"/>
                </a:lnTo>
                <a:lnTo>
                  <a:pt x="0" y="2535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79253" y="6025270"/>
            <a:ext cx="712747" cy="686728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81043" y="3468695"/>
            <a:ext cx="1236298" cy="1102866"/>
          </a:xfrm>
          <a:custGeom>
            <a:avLst/>
            <a:gdLst/>
            <a:ahLst/>
            <a:cxnLst/>
            <a:rect l="l" t="t" r="r" b="b"/>
            <a:pathLst>
              <a:path w="2012084" h="2088453">
                <a:moveTo>
                  <a:pt x="0" y="0"/>
                </a:moveTo>
                <a:lnTo>
                  <a:pt x="2012084" y="0"/>
                </a:lnTo>
                <a:lnTo>
                  <a:pt x="2012084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36829" y="156023"/>
            <a:ext cx="960127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</a:pPr>
            <a:r>
              <a:rPr lang="en-US" sz="4400" b="1" dirty="0">
                <a:solidFill>
                  <a:srgbClr val="7030A0"/>
                </a:solidFill>
                <a:latin typeface="Times New Roman Bold"/>
              </a:rPr>
              <a:t>How Patients can help in their own care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145" y="2271565"/>
            <a:ext cx="2644365" cy="73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Being Alert - Asking Questions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0415" y="2266862"/>
            <a:ext cx="2315211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Keeping Track of Medication/ Symptoms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6000" y="2336092"/>
            <a:ext cx="261334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Following Prescriptions/ Advise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08295" y="2336092"/>
            <a:ext cx="239957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Providing Complete Information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2732" y="4706433"/>
            <a:ext cx="211034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Keeping Updated Medical Records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4020" y="4649013"/>
            <a:ext cx="221884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Giving </a:t>
            </a:r>
          </a:p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Valuable Feedback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9139" y="4722024"/>
            <a:ext cx="230473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Getting a Second </a:t>
            </a:r>
          </a:p>
          <a:p>
            <a:pPr algn="ctr">
              <a:lnSpc>
                <a:spcPts val="2304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</a:rPr>
              <a:t>Opinion; Building Trust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08CCBCA5-E629-C8FF-8CA7-1CAD3B76317C}"/>
              </a:ext>
            </a:extLst>
          </p:cNvPr>
          <p:cNvGrpSpPr/>
          <p:nvPr/>
        </p:nvGrpSpPr>
        <p:grpSpPr>
          <a:xfrm>
            <a:off x="0" y="-18345"/>
            <a:ext cx="266700" cy="6876345"/>
            <a:chOff x="0" y="0"/>
            <a:chExt cx="110380" cy="2709333"/>
          </a:xfrm>
        </p:grpSpPr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C2C7B90-EB45-2B42-760E-3B1E59A20400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BE1897F9-7326-2D6A-81B3-BD8FDE583973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00E93D-9E03-73F0-A6E5-EDE0FEB20C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pic>
        <p:nvPicPr>
          <p:cNvPr id="23" name="Picture 2" descr="World Patient Safety Day 2023: Engaging Patients for Patient Safety">
            <a:extLst>
              <a:ext uri="{FF2B5EF4-FFF2-40B4-BE49-F238E27FC236}">
                <a16:creationId xmlns:a16="http://schemas.microsoft.com/office/drawing/2014/main" id="{543CE6EA-CD79-6C62-C2EA-D7558446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8" y="31461"/>
            <a:ext cx="1042273" cy="4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669F10-D303-3AA0-A46F-B6F0506735BF}"/>
              </a:ext>
            </a:extLst>
          </p:cNvPr>
          <p:cNvSpPr txBox="1"/>
          <p:nvPr/>
        </p:nvSpPr>
        <p:spPr>
          <a:xfrm>
            <a:off x="3711388" y="6111596"/>
            <a:ext cx="561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My Health My Responsibility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328" y="91058"/>
            <a:ext cx="1509951" cy="468202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9" t="-17331" r="-4418" b="-247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8187" y="157754"/>
            <a:ext cx="878109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4133" dirty="0">
                <a:solidFill>
                  <a:srgbClr val="7030A0"/>
                </a:solidFill>
                <a:latin typeface="Times New Roman Bold"/>
              </a:rPr>
              <a:t>How PFPSF is Empowering Patients</a:t>
            </a:r>
          </a:p>
        </p:txBody>
      </p:sp>
      <p:sp>
        <p:nvSpPr>
          <p:cNvPr id="4" name="Freeform 4"/>
          <p:cNvSpPr/>
          <p:nvPr/>
        </p:nvSpPr>
        <p:spPr>
          <a:xfrm>
            <a:off x="11437025" y="6015002"/>
            <a:ext cx="754975" cy="754975"/>
          </a:xfrm>
          <a:custGeom>
            <a:avLst/>
            <a:gdLst/>
            <a:ahLst/>
            <a:cxnLst/>
            <a:rect l="l" t="t" r="r" b="b"/>
            <a:pathLst>
              <a:path w="1132463" h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26F33C85-326F-834E-1701-0E0CE3D68DDE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8168B45-A682-1610-7BC3-69A9866DB8B5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CF1DA074-16D4-496F-40C2-5729FE447888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B27ADFC-F96B-2137-154A-C7A7B004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8FAF0-C2A6-F4BD-94F6-CA88CB6BBA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8529" t="46667" r="8382" b="29812"/>
          <a:stretch/>
        </p:blipFill>
        <p:spPr>
          <a:xfrm>
            <a:off x="573741" y="2708538"/>
            <a:ext cx="11223812" cy="18240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B7A3D7-3498-3363-E01F-C3EB9043A71E}"/>
              </a:ext>
            </a:extLst>
          </p:cNvPr>
          <p:cNvCxnSpPr>
            <a:cxnSpLocks/>
          </p:cNvCxnSpPr>
          <p:nvPr/>
        </p:nvCxnSpPr>
        <p:spPr>
          <a:xfrm>
            <a:off x="5229578" y="3729317"/>
            <a:ext cx="0" cy="69924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621DA1-3DDF-0ABF-A019-070FECA7859D}"/>
              </a:ext>
            </a:extLst>
          </p:cNvPr>
          <p:cNvCxnSpPr>
            <a:cxnSpLocks/>
          </p:cNvCxnSpPr>
          <p:nvPr/>
        </p:nvCxnSpPr>
        <p:spPr>
          <a:xfrm>
            <a:off x="8743743" y="3729317"/>
            <a:ext cx="0" cy="69924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3777F4-C804-4638-AA29-1DE72F0CF753}"/>
              </a:ext>
            </a:extLst>
          </p:cNvPr>
          <p:cNvCxnSpPr>
            <a:cxnSpLocks/>
          </p:cNvCxnSpPr>
          <p:nvPr/>
        </p:nvCxnSpPr>
        <p:spPr>
          <a:xfrm>
            <a:off x="3418706" y="4532554"/>
            <a:ext cx="0" cy="5794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1790F6-ACE2-B42F-F1E3-5C6033951285}"/>
              </a:ext>
            </a:extLst>
          </p:cNvPr>
          <p:cNvCxnSpPr>
            <a:cxnSpLocks/>
          </p:cNvCxnSpPr>
          <p:nvPr/>
        </p:nvCxnSpPr>
        <p:spPr>
          <a:xfrm flipV="1">
            <a:off x="5292378" y="1904178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5DE22C-893D-2C09-F021-F73131DB43A9}"/>
              </a:ext>
            </a:extLst>
          </p:cNvPr>
          <p:cNvCxnSpPr>
            <a:cxnSpLocks/>
          </p:cNvCxnSpPr>
          <p:nvPr/>
        </p:nvCxnSpPr>
        <p:spPr>
          <a:xfrm flipV="1">
            <a:off x="3448802" y="2729753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2A911F4-C3F7-1270-97A8-BD95119305DD}"/>
              </a:ext>
            </a:extLst>
          </p:cNvPr>
          <p:cNvSpPr/>
          <p:nvPr/>
        </p:nvSpPr>
        <p:spPr>
          <a:xfrm>
            <a:off x="6114334" y="5181062"/>
            <a:ext cx="1786538" cy="7266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CF988-530D-5C2C-A4FA-47AF99AE4CE0}"/>
              </a:ext>
            </a:extLst>
          </p:cNvPr>
          <p:cNvSpPr txBox="1"/>
          <p:nvPr/>
        </p:nvSpPr>
        <p:spPr>
          <a:xfrm>
            <a:off x="6319264" y="5370614"/>
            <a:ext cx="143202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Recurrence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E8C4FD-FDCE-A2E8-A8C5-C71BF97B0B33}"/>
              </a:ext>
            </a:extLst>
          </p:cNvPr>
          <p:cNvSpPr/>
          <p:nvPr/>
        </p:nvSpPr>
        <p:spPr>
          <a:xfrm>
            <a:off x="9939248" y="5210093"/>
            <a:ext cx="1786538" cy="74122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211CB-F53F-6D1D-FCA5-82CFDEA91A63}"/>
              </a:ext>
            </a:extLst>
          </p:cNvPr>
          <p:cNvSpPr/>
          <p:nvPr/>
        </p:nvSpPr>
        <p:spPr>
          <a:xfrm>
            <a:off x="7921911" y="4637205"/>
            <a:ext cx="1786538" cy="74122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AF9F03-60EB-5D5D-8914-59396A89F122}"/>
              </a:ext>
            </a:extLst>
          </p:cNvPr>
          <p:cNvSpPr/>
          <p:nvPr/>
        </p:nvSpPr>
        <p:spPr>
          <a:xfrm>
            <a:off x="4408279" y="4604987"/>
            <a:ext cx="1786538" cy="74122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DF86F6-CFD0-2D54-1D89-7016456F1F2B}"/>
              </a:ext>
            </a:extLst>
          </p:cNvPr>
          <p:cNvSpPr/>
          <p:nvPr/>
        </p:nvSpPr>
        <p:spPr>
          <a:xfrm>
            <a:off x="2543520" y="5149085"/>
            <a:ext cx="1786538" cy="74122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78A146-F3A7-86FF-2F64-E4741A1AF158}"/>
              </a:ext>
            </a:extLst>
          </p:cNvPr>
          <p:cNvSpPr/>
          <p:nvPr/>
        </p:nvSpPr>
        <p:spPr>
          <a:xfrm>
            <a:off x="671343" y="4616362"/>
            <a:ext cx="1786538" cy="74122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0BC6E6-ABAD-25A8-1396-4E01D18EFAB3}"/>
              </a:ext>
            </a:extLst>
          </p:cNvPr>
          <p:cNvSpPr txBox="1"/>
          <p:nvPr/>
        </p:nvSpPr>
        <p:spPr>
          <a:xfrm>
            <a:off x="796911" y="4627446"/>
            <a:ext cx="143202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Delayed diagnosis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2382B1-C370-4F11-6142-F82E036517B0}"/>
              </a:ext>
            </a:extLst>
          </p:cNvPr>
          <p:cNvSpPr txBox="1"/>
          <p:nvPr/>
        </p:nvSpPr>
        <p:spPr>
          <a:xfrm>
            <a:off x="2702695" y="5196533"/>
            <a:ext cx="143202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Incomplete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D7C67B-2140-9FD9-8E31-4CD3D2FB435C}"/>
              </a:ext>
            </a:extLst>
          </p:cNvPr>
          <p:cNvSpPr txBox="1"/>
          <p:nvPr/>
        </p:nvSpPr>
        <p:spPr>
          <a:xfrm>
            <a:off x="4399109" y="4584416"/>
            <a:ext cx="178653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Non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compliance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0A1BC9-0F65-EFC3-CBCA-701517499C93}"/>
              </a:ext>
            </a:extLst>
          </p:cNvPr>
          <p:cNvSpPr txBox="1"/>
          <p:nvPr/>
        </p:nvSpPr>
        <p:spPr>
          <a:xfrm>
            <a:off x="7858942" y="4693864"/>
            <a:ext cx="1951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Dispensing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884E6E-E950-CCF5-2C83-1688DE05901C}"/>
              </a:ext>
            </a:extLst>
          </p:cNvPr>
          <p:cNvSpPr txBox="1"/>
          <p:nvPr/>
        </p:nvSpPr>
        <p:spPr>
          <a:xfrm>
            <a:off x="10116506" y="5231801"/>
            <a:ext cx="143202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 Bold"/>
              </a:rPr>
              <a:t>Respiratory disease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60B55341-4951-F869-A76D-8B789266294F}"/>
              </a:ext>
            </a:extLst>
          </p:cNvPr>
          <p:cNvGrpSpPr/>
          <p:nvPr/>
        </p:nvGrpSpPr>
        <p:grpSpPr>
          <a:xfrm>
            <a:off x="341177" y="161968"/>
            <a:ext cx="2212515" cy="1688101"/>
            <a:chOff x="-90055" y="50800"/>
            <a:chExt cx="1451649" cy="903448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A0C0FC50-AFA8-CE04-CC55-D3766E6F509E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7D76E4C7-8FAB-A47D-0785-6A8DADE74E6C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0">
            <a:extLst>
              <a:ext uri="{FF2B5EF4-FFF2-40B4-BE49-F238E27FC236}">
                <a16:creationId xmlns:a16="http://schemas.microsoft.com/office/drawing/2014/main" id="{7CE4B565-5762-1F10-621F-7BEFEDDA81F1}"/>
              </a:ext>
            </a:extLst>
          </p:cNvPr>
          <p:cNvGrpSpPr/>
          <p:nvPr/>
        </p:nvGrpSpPr>
        <p:grpSpPr>
          <a:xfrm>
            <a:off x="1989791" y="915324"/>
            <a:ext cx="2381214" cy="1688101"/>
            <a:chOff x="-90055" y="50800"/>
            <a:chExt cx="1451649" cy="903448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E6406DB8-E63F-261C-7864-97DB5A58D6DF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40FB9C77-F225-5CB9-0804-C19123785469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10">
            <a:extLst>
              <a:ext uri="{FF2B5EF4-FFF2-40B4-BE49-F238E27FC236}">
                <a16:creationId xmlns:a16="http://schemas.microsoft.com/office/drawing/2014/main" id="{9D563BE4-0C54-07CE-4D18-3299850D744B}"/>
              </a:ext>
            </a:extLst>
          </p:cNvPr>
          <p:cNvGrpSpPr/>
          <p:nvPr/>
        </p:nvGrpSpPr>
        <p:grpSpPr>
          <a:xfrm>
            <a:off x="3898108" y="126204"/>
            <a:ext cx="2962403" cy="1688101"/>
            <a:chOff x="-90055" y="50800"/>
            <a:chExt cx="1451649" cy="903448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93E563E-52F1-1F0F-59A3-FE57C30D24E8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EDF91C5A-CE6E-CB49-4BBA-D1FA5DFC239A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0369E27-3559-1240-470F-E8FC231B2BE6}"/>
              </a:ext>
            </a:extLst>
          </p:cNvPr>
          <p:cNvGrpSpPr/>
          <p:nvPr/>
        </p:nvGrpSpPr>
        <p:grpSpPr>
          <a:xfrm>
            <a:off x="6049373" y="935714"/>
            <a:ext cx="2023456" cy="1688101"/>
            <a:chOff x="-90055" y="50800"/>
            <a:chExt cx="1451649" cy="903448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C176A08F-B737-E593-552D-92E30BA8F0E4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58EA0FCB-D540-0078-8187-E857E2B6BAC7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10">
            <a:extLst>
              <a:ext uri="{FF2B5EF4-FFF2-40B4-BE49-F238E27FC236}">
                <a16:creationId xmlns:a16="http://schemas.microsoft.com/office/drawing/2014/main" id="{88648C27-6A67-527E-E47F-F8101C2FD91F}"/>
              </a:ext>
            </a:extLst>
          </p:cNvPr>
          <p:cNvGrpSpPr/>
          <p:nvPr/>
        </p:nvGrpSpPr>
        <p:grpSpPr>
          <a:xfrm>
            <a:off x="7844707" y="83191"/>
            <a:ext cx="1868635" cy="1648514"/>
            <a:chOff x="-90055" y="50800"/>
            <a:chExt cx="1451649" cy="903448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6EE81ECA-EA5A-2669-BED4-6FD8C352B9C6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FD2521FF-ADA2-A083-FB60-B3D6396A3FD1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id="{92E1DBCB-3673-0774-F673-865777592AB5}"/>
              </a:ext>
            </a:extLst>
          </p:cNvPr>
          <p:cNvGrpSpPr/>
          <p:nvPr/>
        </p:nvGrpSpPr>
        <p:grpSpPr>
          <a:xfrm>
            <a:off x="9511984" y="932191"/>
            <a:ext cx="2225420" cy="1688101"/>
            <a:chOff x="-90055" y="50800"/>
            <a:chExt cx="1451649" cy="903448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37096048-0302-74BD-163A-D6493F10D81A}"/>
                </a:ext>
              </a:extLst>
            </p:cNvPr>
            <p:cNvSpPr/>
            <p:nvPr/>
          </p:nvSpPr>
          <p:spPr>
            <a:xfrm>
              <a:off x="-90055" y="46361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id="{588BDDA9-0BEC-8C90-62D4-154F81211D40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9E79EAD-A93F-1995-AC62-F9E0C3B4AF8A}"/>
              </a:ext>
            </a:extLst>
          </p:cNvPr>
          <p:cNvSpPr txBox="1"/>
          <p:nvPr/>
        </p:nvSpPr>
        <p:spPr>
          <a:xfrm>
            <a:off x="378594" y="1118911"/>
            <a:ext cx="214663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Are my </a:t>
            </a:r>
            <a:r>
              <a:rPr lang="en-US" dirty="0">
                <a:solidFill>
                  <a:srgbClr val="00B050"/>
                </a:solidFill>
                <a:latin typeface="Times New Roman Bold"/>
              </a:rPr>
              <a:t>s</a:t>
            </a:r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ymptoms serious?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87C4D0-12B3-08F3-4CF1-722D86932CBD}"/>
              </a:ext>
            </a:extLst>
          </p:cNvPr>
          <p:cNvSpPr txBox="1"/>
          <p:nvPr/>
        </p:nvSpPr>
        <p:spPr>
          <a:xfrm>
            <a:off x="2314521" y="1862724"/>
            <a:ext cx="1951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What should I 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tell my doctor?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DA3EF2-4A88-B667-41E8-0674A6634013}"/>
              </a:ext>
            </a:extLst>
          </p:cNvPr>
          <p:cNvSpPr txBox="1"/>
          <p:nvPr/>
        </p:nvSpPr>
        <p:spPr>
          <a:xfrm>
            <a:off x="4001363" y="1118054"/>
            <a:ext cx="288125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When can I discontinue 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Medication?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357081-AA67-6E58-E301-DF4AB437AE08}"/>
              </a:ext>
            </a:extLst>
          </p:cNvPr>
          <p:cNvSpPr txBox="1"/>
          <p:nvPr/>
        </p:nvSpPr>
        <p:spPr>
          <a:xfrm>
            <a:off x="6104217" y="1891719"/>
            <a:ext cx="1951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Shall I stop the Medicines?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29F427-CAA6-7A1B-E0B3-29A6BD8BEDAC}"/>
              </a:ext>
            </a:extLst>
          </p:cNvPr>
          <p:cNvSpPr txBox="1"/>
          <p:nvPr/>
        </p:nvSpPr>
        <p:spPr>
          <a:xfrm>
            <a:off x="7858942" y="930952"/>
            <a:ext cx="1951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Are both 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Tablets same?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610D4B-DEFE-8C59-FDEE-FB1143416D5A}"/>
              </a:ext>
            </a:extLst>
          </p:cNvPr>
          <p:cNvSpPr txBox="1"/>
          <p:nvPr/>
        </p:nvSpPr>
        <p:spPr>
          <a:xfrm>
            <a:off x="9708449" y="1850069"/>
            <a:ext cx="1951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Times New Roman Bold"/>
              </a:rPr>
              <a:t>What's the harm in smoking now?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DFFECD-E587-D251-B629-9BFB8137FE8E}"/>
              </a:ext>
            </a:extLst>
          </p:cNvPr>
          <p:cNvCxnSpPr>
            <a:cxnSpLocks/>
          </p:cNvCxnSpPr>
          <p:nvPr/>
        </p:nvCxnSpPr>
        <p:spPr>
          <a:xfrm>
            <a:off x="7007603" y="4569651"/>
            <a:ext cx="0" cy="5794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C2C8BD-2CF0-D2AF-4676-548A0CE8A24C}"/>
              </a:ext>
            </a:extLst>
          </p:cNvPr>
          <p:cNvCxnSpPr>
            <a:cxnSpLocks/>
          </p:cNvCxnSpPr>
          <p:nvPr/>
        </p:nvCxnSpPr>
        <p:spPr>
          <a:xfrm>
            <a:off x="1662338" y="3729317"/>
            <a:ext cx="0" cy="69924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5EADDA-07BC-7E37-2EEC-6C0065C46517}"/>
              </a:ext>
            </a:extLst>
          </p:cNvPr>
          <p:cNvCxnSpPr>
            <a:cxnSpLocks/>
          </p:cNvCxnSpPr>
          <p:nvPr/>
        </p:nvCxnSpPr>
        <p:spPr>
          <a:xfrm flipV="1">
            <a:off x="7002196" y="2743200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158F94-ADB0-32AA-0F75-46E38D6EE9EE}"/>
              </a:ext>
            </a:extLst>
          </p:cNvPr>
          <p:cNvCxnSpPr>
            <a:cxnSpLocks/>
          </p:cNvCxnSpPr>
          <p:nvPr/>
        </p:nvCxnSpPr>
        <p:spPr>
          <a:xfrm flipV="1">
            <a:off x="10504026" y="2743200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687C90-BEC6-7078-C921-FCCE07823BAC}"/>
              </a:ext>
            </a:extLst>
          </p:cNvPr>
          <p:cNvCxnSpPr>
            <a:cxnSpLocks/>
          </p:cNvCxnSpPr>
          <p:nvPr/>
        </p:nvCxnSpPr>
        <p:spPr>
          <a:xfrm flipV="1">
            <a:off x="8801957" y="1921045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644547-BB4E-7F9F-3544-AD8AD97DE69F}"/>
              </a:ext>
            </a:extLst>
          </p:cNvPr>
          <p:cNvCxnSpPr>
            <a:cxnSpLocks/>
          </p:cNvCxnSpPr>
          <p:nvPr/>
        </p:nvCxnSpPr>
        <p:spPr>
          <a:xfrm flipV="1">
            <a:off x="1405812" y="1921045"/>
            <a:ext cx="0" cy="6992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ED50E7-E94A-9219-2E08-4BC518A1F955}"/>
              </a:ext>
            </a:extLst>
          </p:cNvPr>
          <p:cNvCxnSpPr>
            <a:cxnSpLocks/>
          </p:cNvCxnSpPr>
          <p:nvPr/>
        </p:nvCxnSpPr>
        <p:spPr>
          <a:xfrm>
            <a:off x="10684121" y="4601628"/>
            <a:ext cx="0" cy="5794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8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328" y="91058"/>
            <a:ext cx="1509951" cy="468202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9" t="-17331" r="-4418" b="-2473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3853" y="6189319"/>
            <a:ext cx="681318" cy="620189"/>
          </a:xfrm>
          <a:custGeom>
            <a:avLst/>
            <a:gdLst/>
            <a:ahLst/>
            <a:cxnLst/>
            <a:rect l="l" t="t" r="r" b="b"/>
            <a:pathLst>
              <a:path w="1132463" h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26F33C85-326F-834E-1701-0E0CE3D68DDE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8168B45-A682-1610-7BC3-69A9866DB8B5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CF1DA074-16D4-496F-40C2-5729FE447888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B27ADFC-F96B-2137-154A-C7A7B004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895181C-16D4-7152-7D7F-D6A4DC4A8708}"/>
              </a:ext>
            </a:extLst>
          </p:cNvPr>
          <p:cNvSpPr txBox="1"/>
          <p:nvPr/>
        </p:nvSpPr>
        <p:spPr>
          <a:xfrm>
            <a:off x="2915292" y="156906"/>
            <a:ext cx="688014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4133" dirty="0">
                <a:solidFill>
                  <a:srgbClr val="7030A0"/>
                </a:solidFill>
                <a:latin typeface="Times New Roman Bold"/>
              </a:rPr>
              <a:t>Patient Education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D8EAD-FC2D-2835-8195-90A039356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470" y="913230"/>
            <a:ext cx="2593934" cy="3668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E2246-F48D-E6F9-B1CD-954FFBFDE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149" y="1102351"/>
            <a:ext cx="2593934" cy="366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A8A55E-7998-2D9E-8DEF-97DB0E22B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598" y="913230"/>
            <a:ext cx="2671306" cy="377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70006A-3C34-371D-FF8A-9075121CD4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10" t="34029" r="7170" b="32731"/>
          <a:stretch/>
        </p:blipFill>
        <p:spPr>
          <a:xfrm>
            <a:off x="2915292" y="5289369"/>
            <a:ext cx="6356292" cy="1411725"/>
          </a:xfrm>
          <a:prstGeom prst="rect">
            <a:avLst/>
          </a:prstGeom>
          <a:ln w="28575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B738A090-85B7-C1DE-C7D9-6F19D4C45239}"/>
              </a:ext>
            </a:extLst>
          </p:cNvPr>
          <p:cNvSpPr txBox="1"/>
          <p:nvPr/>
        </p:nvSpPr>
        <p:spPr>
          <a:xfrm>
            <a:off x="2653365" y="4873752"/>
            <a:ext cx="688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Language Translations are available on our websites</a:t>
            </a:r>
          </a:p>
        </p:txBody>
      </p:sp>
    </p:spTree>
    <p:extLst>
      <p:ext uri="{BB962C8B-B14F-4D97-AF65-F5344CB8AC3E}">
        <p14:creationId xmlns:p14="http://schemas.microsoft.com/office/powerpoint/2010/main" val="160482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86731" y="1782667"/>
            <a:ext cx="6306262" cy="394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Safe and Quality care without harm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Clear and Effective Two-way Communication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Response to Questions-WHAT &amp;Why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Receive Empathy, Respect, and Dignity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Access to Information , Records, to help decide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 Coordination of care across specialties</a:t>
            </a:r>
          </a:p>
          <a:p>
            <a:pPr marL="471529" lvl="1" indent="-235764">
              <a:lnSpc>
                <a:spcPts val="3909"/>
              </a:lnSpc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</a:rPr>
              <a:t>Patient Education, share best practices and advise for home-care</a:t>
            </a:r>
          </a:p>
        </p:txBody>
      </p:sp>
      <p:sp>
        <p:nvSpPr>
          <p:cNvPr id="4" name="Freeform 4"/>
          <p:cNvSpPr/>
          <p:nvPr/>
        </p:nvSpPr>
        <p:spPr>
          <a:xfrm>
            <a:off x="11382912" y="6006353"/>
            <a:ext cx="809088" cy="77992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4920" y="4398110"/>
            <a:ext cx="805323" cy="1079413"/>
          </a:xfrm>
          <a:custGeom>
            <a:avLst/>
            <a:gdLst/>
            <a:ahLst/>
            <a:cxnLst/>
            <a:rect l="l" t="t" r="r" b="b"/>
            <a:pathLst>
              <a:path w="2001785" h="1931055">
                <a:moveTo>
                  <a:pt x="0" y="0"/>
                </a:moveTo>
                <a:lnTo>
                  <a:pt x="2001785" y="0"/>
                </a:lnTo>
                <a:lnTo>
                  <a:pt x="2001785" y="1931055"/>
                </a:lnTo>
                <a:lnTo>
                  <a:pt x="0" y="193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92791" y="4896244"/>
            <a:ext cx="1021488" cy="1308261"/>
          </a:xfrm>
          <a:custGeom>
            <a:avLst/>
            <a:gdLst/>
            <a:ahLst/>
            <a:cxnLst/>
            <a:rect l="l" t="t" r="r" b="b"/>
            <a:pathLst>
              <a:path w="2174373" h="1999506">
                <a:moveTo>
                  <a:pt x="0" y="0"/>
                </a:moveTo>
                <a:lnTo>
                  <a:pt x="2174373" y="0"/>
                </a:lnTo>
                <a:lnTo>
                  <a:pt x="2174373" y="1999506"/>
                </a:lnTo>
                <a:lnTo>
                  <a:pt x="0" y="1999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05835" y="947204"/>
            <a:ext cx="1408445" cy="1434053"/>
          </a:xfrm>
          <a:custGeom>
            <a:avLst/>
            <a:gdLst/>
            <a:ahLst/>
            <a:cxnLst/>
            <a:rect l="l" t="t" r="r" b="b"/>
            <a:pathLst>
              <a:path w="2816890" h="2151079">
                <a:moveTo>
                  <a:pt x="0" y="0"/>
                </a:moveTo>
                <a:lnTo>
                  <a:pt x="2816890" y="0"/>
                </a:lnTo>
                <a:lnTo>
                  <a:pt x="2816890" y="2151080"/>
                </a:lnTo>
                <a:lnTo>
                  <a:pt x="0" y="2151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38351" y="878396"/>
            <a:ext cx="1048381" cy="1744955"/>
          </a:xfrm>
          <a:custGeom>
            <a:avLst/>
            <a:gdLst/>
            <a:ahLst/>
            <a:cxnLst/>
            <a:rect l="l" t="t" r="r" b="b"/>
            <a:pathLst>
              <a:path w="2096761" h="2617433">
                <a:moveTo>
                  <a:pt x="0" y="0"/>
                </a:moveTo>
                <a:lnTo>
                  <a:pt x="2096761" y="0"/>
                </a:lnTo>
                <a:lnTo>
                  <a:pt x="2096761" y="2617434"/>
                </a:lnTo>
                <a:lnTo>
                  <a:pt x="0" y="2617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37233" y="569625"/>
            <a:ext cx="6655760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4"/>
              </a:lnSpc>
            </a:pPr>
            <a:r>
              <a:rPr lang="en-US" sz="4000" dirty="0">
                <a:solidFill>
                  <a:srgbClr val="7030A0"/>
                </a:solidFill>
                <a:latin typeface="Times New Roman Bold"/>
              </a:rPr>
              <a:t>What Patients need from HCP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84F78DD2-D2EB-DBEF-DECB-99662F861231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B799D3AD-E3F4-0C12-DD20-E57D317EFF84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7947F522-2E5A-F454-EC65-E4B723B3061B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6001F805-13A3-E8A3-F2AB-0089C25AD6B2}"/>
              </a:ext>
            </a:extLst>
          </p:cNvPr>
          <p:cNvSpPr/>
          <p:nvPr/>
        </p:nvSpPr>
        <p:spPr>
          <a:xfrm>
            <a:off x="317328" y="91058"/>
            <a:ext cx="1509951" cy="468202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09" t="-17331" r="-4418" b="-24735"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89C42-83EE-AA00-366C-24AFD3EEF4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1072" y="2244072"/>
            <a:ext cx="2369856" cy="23698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0E4D8D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7266058" y="1103661"/>
            <a:ext cx="694447" cy="694447"/>
          </a:xfrm>
          <a:custGeom>
            <a:avLst/>
            <a:gdLst/>
            <a:ahLst/>
            <a:cxnLst/>
            <a:rect l="l" t="t" r="r" b="b"/>
            <a:pathLst>
              <a:path w="1041670" h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12669" y="2286339"/>
            <a:ext cx="1031447" cy="1031447"/>
          </a:xfrm>
          <a:custGeom>
            <a:avLst/>
            <a:gdLst/>
            <a:ahLst/>
            <a:cxnLst/>
            <a:rect l="l" t="t" r="r" b="b"/>
            <a:pathLst>
              <a:path w="1547170" h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48808" y="5200204"/>
            <a:ext cx="826850" cy="826850"/>
          </a:xfrm>
          <a:custGeom>
            <a:avLst/>
            <a:gdLst/>
            <a:ahLst/>
            <a:cxnLst/>
            <a:rect l="l" t="t" r="r" b="b"/>
            <a:pathLst>
              <a:path w="1240275" h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08561" y="1077306"/>
            <a:ext cx="886677" cy="1006157"/>
          </a:xfrm>
          <a:custGeom>
            <a:avLst/>
            <a:gdLst/>
            <a:ahLst/>
            <a:cxnLst/>
            <a:rect l="l" t="t" r="r" b="b"/>
            <a:pathLst>
              <a:path w="1330015" h="1509236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6105291" y="1547636"/>
            <a:ext cx="634898" cy="68120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6749916" y="1551670"/>
            <a:ext cx="465600" cy="160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4358828" y="4479140"/>
            <a:ext cx="1317547" cy="85772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3420699" y="5334803"/>
            <a:ext cx="93120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3526986" y="3715863"/>
            <a:ext cx="1358373" cy="800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276550" y="3747578"/>
            <a:ext cx="1177813" cy="67675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6991525" y="2451833"/>
            <a:ext cx="898846" cy="2433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871306" y="2450846"/>
            <a:ext cx="655091" cy="33994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6705351" y="4474933"/>
            <a:ext cx="688543" cy="11709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4608012" y="2196235"/>
            <a:ext cx="554843" cy="48667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235882" y="0"/>
            <a:ext cx="1416424" cy="564257"/>
          </a:xfrm>
          <a:custGeom>
            <a:avLst/>
            <a:gdLst/>
            <a:ahLst/>
            <a:cxnLst/>
            <a:rect l="l" t="t" r="r" b="b"/>
            <a:pathLst>
              <a:path w="2783130" h="1148822">
                <a:moveTo>
                  <a:pt x="0" y="0"/>
                </a:moveTo>
                <a:lnTo>
                  <a:pt x="2783130" y="0"/>
                </a:lnTo>
                <a:lnTo>
                  <a:pt x="2783130" y="1148822"/>
                </a:lnTo>
                <a:lnTo>
                  <a:pt x="0" y="11488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892955" y="2089114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985089">
            <a:off x="6785161" y="2543463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312628">
            <a:off x="7012908" y="3539203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900144">
            <a:off x="6424625" y="4238914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9958181">
            <a:off x="5453171" y="4304536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6709856">
            <a:off x="4808569" y="3555905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3120643">
            <a:off x="4988725" y="2555343"/>
            <a:ext cx="406091" cy="327919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19964747">
            <a:off x="5410069" y="2255943"/>
            <a:ext cx="402393" cy="249871"/>
            <a:chOff x="0" y="0"/>
            <a:chExt cx="158970" cy="9871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8970" cy="98715"/>
            </a:xfrm>
            <a:custGeom>
              <a:avLst/>
              <a:gdLst/>
              <a:ahLst/>
              <a:cxnLst/>
              <a:rect l="l" t="t" r="r" b="b"/>
              <a:pathLst>
                <a:path w="158970" h="98715">
                  <a:moveTo>
                    <a:pt x="0" y="0"/>
                  </a:moveTo>
                  <a:lnTo>
                    <a:pt x="158970" y="0"/>
                  </a:lnTo>
                  <a:lnTo>
                    <a:pt x="158970" y="98715"/>
                  </a:lnTo>
                  <a:lnTo>
                    <a:pt x="0" y="98715"/>
                  </a:lnTo>
                  <a:close/>
                </a:path>
              </a:pathLst>
            </a:custGeom>
            <a:solidFill>
              <a:srgbClr val="FFF6EE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8505140" y="3933735"/>
            <a:ext cx="1355959" cy="1126679"/>
          </a:xfrm>
          <a:custGeom>
            <a:avLst/>
            <a:gdLst/>
            <a:ahLst/>
            <a:cxnLst/>
            <a:rect l="l" t="t" r="r" b="b"/>
            <a:pathLst>
              <a:path w="2033938" h="169001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890371" y="1013703"/>
            <a:ext cx="21713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Early Detection &amp; Prevention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72299" y="267969"/>
            <a:ext cx="968215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7030A0"/>
                </a:solidFill>
                <a:latin typeface="Times New Roman Bold"/>
              </a:rPr>
              <a:t>Advantages to HCP of  Patient-Engagement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72299" y="1228722"/>
            <a:ext cx="21713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Greater overall profitability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7505" y="5195373"/>
            <a:ext cx="217130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Improved Patient Loyalty &amp; Referrals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80261" y="4315602"/>
            <a:ext cx="21713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Improved Trust &amp; Satisfaction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80261" y="2299330"/>
            <a:ext cx="217130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333">
                <a:solidFill>
                  <a:srgbClr val="000000"/>
                </a:solidFill>
                <a:latin typeface="Times New Roman"/>
              </a:rPr>
              <a:t>Better Outcomes &amp; Reduced Medical errors</a:t>
            </a:r>
          </a:p>
        </p:txBody>
      </p:sp>
      <p:sp>
        <p:nvSpPr>
          <p:cNvPr id="38" name="Freeform 38"/>
          <p:cNvSpPr/>
          <p:nvPr/>
        </p:nvSpPr>
        <p:spPr>
          <a:xfrm>
            <a:off x="7139660" y="5718486"/>
            <a:ext cx="871645" cy="871645"/>
          </a:xfrm>
          <a:custGeom>
            <a:avLst/>
            <a:gdLst/>
            <a:ahLst/>
            <a:cxnLst/>
            <a:rect l="l" t="t" r="r" b="b"/>
            <a:pathLst>
              <a:path w="1307467" h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7960506" y="5682714"/>
            <a:ext cx="217130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Personal and Professional Fulfillment</a:t>
            </a:r>
          </a:p>
        </p:txBody>
      </p:sp>
      <p:sp>
        <p:nvSpPr>
          <p:cNvPr id="40" name="Freeform 40"/>
          <p:cNvSpPr/>
          <p:nvPr/>
        </p:nvSpPr>
        <p:spPr>
          <a:xfrm>
            <a:off x="2768270" y="3230311"/>
            <a:ext cx="652429" cy="855645"/>
          </a:xfrm>
          <a:custGeom>
            <a:avLst/>
            <a:gdLst/>
            <a:ahLst/>
            <a:cxnLst/>
            <a:rect l="l" t="t" r="r" b="b"/>
            <a:pathLst>
              <a:path w="978643" h="1283467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41" name="TextBox 41"/>
          <p:cNvSpPr txBox="1"/>
          <p:nvPr/>
        </p:nvSpPr>
        <p:spPr>
          <a:xfrm>
            <a:off x="991851" y="3377903"/>
            <a:ext cx="21713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Increased Reputation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4FFFBF-A782-A65E-F40D-1517949A0C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7410" y="2337840"/>
            <a:ext cx="2143349" cy="2191283"/>
          </a:xfrm>
          <a:prstGeom prst="rect">
            <a:avLst/>
          </a:prstGeom>
        </p:spPr>
      </p:pic>
      <p:grpSp>
        <p:nvGrpSpPr>
          <p:cNvPr id="33" name="Group 22">
            <a:extLst>
              <a:ext uri="{FF2B5EF4-FFF2-40B4-BE49-F238E27FC236}">
                <a16:creationId xmlns:a16="http://schemas.microsoft.com/office/drawing/2014/main" id="{62BDCBD8-B2CE-BE56-A333-D798D9433E66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D191FA44-13CD-4C53-C113-666ED42AAD92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33B63D61-1FAB-D4AE-DD66-DBD5CC90BA35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DFF5F9B-083D-F327-9D1E-4597D728B4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sp>
        <p:nvSpPr>
          <p:cNvPr id="46" name="Freeform 4">
            <a:extLst>
              <a:ext uri="{FF2B5EF4-FFF2-40B4-BE49-F238E27FC236}">
                <a16:creationId xmlns:a16="http://schemas.microsoft.com/office/drawing/2014/main" id="{2674A80F-B86B-3953-2966-702AC8DC45EA}"/>
              </a:ext>
            </a:extLst>
          </p:cNvPr>
          <p:cNvSpPr/>
          <p:nvPr/>
        </p:nvSpPr>
        <p:spPr>
          <a:xfrm>
            <a:off x="11382912" y="6006353"/>
            <a:ext cx="809088" cy="77992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1BEF1D-1DE7-3DF9-BDCD-16E100C9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artnership in safe care-take a pledge 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E1C588E-04EE-1493-0F04-8F8B67E69741}"/>
              </a:ext>
            </a:extLst>
          </p:cNvPr>
          <p:cNvSpPr/>
          <p:nvPr/>
        </p:nvSpPr>
        <p:spPr>
          <a:xfrm>
            <a:off x="11439525" y="6143625"/>
            <a:ext cx="752475" cy="714375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DD85FF58-480B-92DC-8720-1DCF4D59BC11}"/>
              </a:ext>
            </a:extLst>
          </p:cNvPr>
          <p:cNvGrpSpPr/>
          <p:nvPr/>
        </p:nvGrpSpPr>
        <p:grpSpPr>
          <a:xfrm>
            <a:off x="0" y="-18345"/>
            <a:ext cx="256420" cy="6876345"/>
            <a:chOff x="0" y="0"/>
            <a:chExt cx="110380" cy="2709333"/>
          </a:xfrm>
        </p:grpSpPr>
        <p:sp>
          <p:nvSpPr>
            <p:cNvPr id="3" name="Freeform 23">
              <a:extLst>
                <a:ext uri="{FF2B5EF4-FFF2-40B4-BE49-F238E27FC236}">
                  <a16:creationId xmlns:a16="http://schemas.microsoft.com/office/drawing/2014/main" id="{221E47BB-6530-1D02-47AA-333D7D890E94}"/>
                </a:ext>
              </a:extLst>
            </p:cNvPr>
            <p:cNvSpPr/>
            <p:nvPr/>
          </p:nvSpPr>
          <p:spPr>
            <a:xfrm>
              <a:off x="0" y="0"/>
              <a:ext cx="110380" cy="2709333"/>
            </a:xfrm>
            <a:custGeom>
              <a:avLst/>
              <a:gdLst/>
              <a:ahLst/>
              <a:cxnLst/>
              <a:rect l="l" t="t" r="r" b="b"/>
              <a:pathLst>
                <a:path w="110380" h="2709333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718F81C8-C259-6148-BD7F-304D281B91ED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0D7A6B9D-F60C-0A54-1B89-EAAA227A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52" y="1022737"/>
            <a:ext cx="3666949" cy="5187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3AAD7F7-E3BF-3DCA-FA59-4920BDBF6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021" y="1022732"/>
            <a:ext cx="3666951" cy="518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A94621C8-735A-CDF5-8760-CCF16DEB66F3}"/>
              </a:ext>
            </a:extLst>
          </p:cNvPr>
          <p:cNvSpPr/>
          <p:nvPr/>
        </p:nvSpPr>
        <p:spPr>
          <a:xfrm>
            <a:off x="317328" y="91058"/>
            <a:ext cx="1509951" cy="468202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9" t="-17331" r="-4418" b="-24735"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536C6-5F30-BA33-3B36-61D49D3F7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01" y="6403984"/>
            <a:ext cx="912428" cy="405524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CA1B4FF4-A39F-98D0-C188-FD18765BB11E}"/>
              </a:ext>
            </a:extLst>
          </p:cNvPr>
          <p:cNvSpPr txBox="1">
            <a:spLocks/>
          </p:cNvSpPr>
          <p:nvPr/>
        </p:nvSpPr>
        <p:spPr>
          <a:xfrm>
            <a:off x="4386206" y="6361996"/>
            <a:ext cx="4087092" cy="44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www.patientsforpatientsafety.in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97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SAKCON patient engagemetn panel discussion 14.9.23</Template>
  <TotalTime>1677</TotalTime>
  <Words>455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Times New Roman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in safe care-take a pledge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varsha@patientsforpatientsafety.in</dc:creator>
  <cp:lastModifiedBy>varsha@patientsforpatientsafety.in</cp:lastModifiedBy>
  <cp:revision>1</cp:revision>
  <cp:lastPrinted>2023-09-13T04:49:16Z</cp:lastPrinted>
  <dcterms:created xsi:type="dcterms:W3CDTF">2023-09-19T10:25:31Z</dcterms:created>
  <dcterms:modified xsi:type="dcterms:W3CDTF">2023-09-23T17:50:21Z</dcterms:modified>
</cp:coreProperties>
</file>