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8229600" cx="14630400"/>
  <p:notesSz cx="14630400" cy="8229600"/>
  <p:embeddedFontLst>
    <p:embeddedFont>
      <p:font typeface="Roboto"/>
      <p:regular r:id="rId19"/>
      <p:bold r:id="rId20"/>
      <p:italic r:id="rId21"/>
      <p:boldItalic r:id="rId22"/>
    </p:embeddedFont>
    <p:embeddedFont>
      <p:font typeface="Tahom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jz8sl7Vtizwysn5TEsMsTQz5B+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25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6340475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8286750" y="0"/>
            <a:ext cx="6340475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845050" y="1028700"/>
            <a:ext cx="4940300" cy="2778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7816850"/>
            <a:ext cx="6340475" cy="4127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 sz="12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4845050" y="1028700"/>
            <a:ext cx="4940300" cy="2778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269c98b9bed_1_679:notes"/>
          <p:cNvSpPr txBox="1"/>
          <p:nvPr>
            <p:ph idx="1" type="body"/>
          </p:nvPr>
        </p:nvSpPr>
        <p:spPr>
          <a:xfrm>
            <a:off x="1463675" y="3960813"/>
            <a:ext cx="11703000" cy="324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g269c98b9bed_1_679:notes"/>
          <p:cNvSpPr/>
          <p:nvPr>
            <p:ph idx="2" type="sldImg"/>
          </p:nvPr>
        </p:nvSpPr>
        <p:spPr>
          <a:xfrm>
            <a:off x="4845050" y="1028700"/>
            <a:ext cx="4940400" cy="277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69c98b9bed_1_752:notes"/>
          <p:cNvSpPr txBox="1"/>
          <p:nvPr>
            <p:ph idx="1" type="body"/>
          </p:nvPr>
        </p:nvSpPr>
        <p:spPr>
          <a:xfrm>
            <a:off x="1463675" y="3960813"/>
            <a:ext cx="11703000" cy="324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g269c98b9bed_1_752:notes"/>
          <p:cNvSpPr/>
          <p:nvPr>
            <p:ph idx="2" type="sldImg"/>
          </p:nvPr>
        </p:nvSpPr>
        <p:spPr>
          <a:xfrm>
            <a:off x="4845050" y="1028700"/>
            <a:ext cx="4940400" cy="277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269c98b9bed_1_825:notes"/>
          <p:cNvSpPr txBox="1"/>
          <p:nvPr>
            <p:ph idx="1" type="body"/>
          </p:nvPr>
        </p:nvSpPr>
        <p:spPr>
          <a:xfrm>
            <a:off x="1463675" y="3960813"/>
            <a:ext cx="11703000" cy="324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g269c98b9bed_1_825:notes"/>
          <p:cNvSpPr/>
          <p:nvPr>
            <p:ph idx="2" type="sldImg"/>
          </p:nvPr>
        </p:nvSpPr>
        <p:spPr>
          <a:xfrm>
            <a:off x="4845050" y="1028700"/>
            <a:ext cx="4940400" cy="277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6:notes"/>
          <p:cNvSpPr txBox="1"/>
          <p:nvPr>
            <p:ph idx="1" type="body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16:notes"/>
          <p:cNvSpPr/>
          <p:nvPr>
            <p:ph idx="2" type="sldImg"/>
          </p:nvPr>
        </p:nvSpPr>
        <p:spPr>
          <a:xfrm>
            <a:off x="4845050" y="1028700"/>
            <a:ext cx="4940300" cy="2778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/>
          <p:nvPr>
            <p:ph idx="1" type="body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:notes"/>
          <p:cNvSpPr/>
          <p:nvPr>
            <p:ph idx="2" type="sldImg"/>
          </p:nvPr>
        </p:nvSpPr>
        <p:spPr>
          <a:xfrm>
            <a:off x="4845050" y="1028700"/>
            <a:ext cx="4940300" cy="2778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69c98b9bed_1_87:notes"/>
          <p:cNvSpPr txBox="1"/>
          <p:nvPr>
            <p:ph idx="1" type="body"/>
          </p:nvPr>
        </p:nvSpPr>
        <p:spPr>
          <a:xfrm>
            <a:off x="1463675" y="3960813"/>
            <a:ext cx="11703000" cy="324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269c98b9bed_1_87:notes"/>
          <p:cNvSpPr/>
          <p:nvPr>
            <p:ph idx="2" type="sldImg"/>
          </p:nvPr>
        </p:nvSpPr>
        <p:spPr>
          <a:xfrm>
            <a:off x="4845050" y="1028700"/>
            <a:ext cx="4940400" cy="277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69c98b9bed_1_314:notes"/>
          <p:cNvSpPr txBox="1"/>
          <p:nvPr>
            <p:ph idx="1" type="body"/>
          </p:nvPr>
        </p:nvSpPr>
        <p:spPr>
          <a:xfrm>
            <a:off x="1463675" y="3960813"/>
            <a:ext cx="11703000" cy="324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269c98b9bed_1_314:notes"/>
          <p:cNvSpPr/>
          <p:nvPr>
            <p:ph idx="2" type="sldImg"/>
          </p:nvPr>
        </p:nvSpPr>
        <p:spPr>
          <a:xfrm>
            <a:off x="4845050" y="1028700"/>
            <a:ext cx="4940400" cy="277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69c98b9bed_1_241:notes"/>
          <p:cNvSpPr txBox="1"/>
          <p:nvPr>
            <p:ph idx="1" type="body"/>
          </p:nvPr>
        </p:nvSpPr>
        <p:spPr>
          <a:xfrm>
            <a:off x="1463675" y="3960813"/>
            <a:ext cx="11703000" cy="324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g269c98b9bed_1_241:notes"/>
          <p:cNvSpPr/>
          <p:nvPr>
            <p:ph idx="2" type="sldImg"/>
          </p:nvPr>
        </p:nvSpPr>
        <p:spPr>
          <a:xfrm>
            <a:off x="4845050" y="1028700"/>
            <a:ext cx="4940400" cy="277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69c98b9bed_1_387:notes"/>
          <p:cNvSpPr txBox="1"/>
          <p:nvPr>
            <p:ph idx="1" type="body"/>
          </p:nvPr>
        </p:nvSpPr>
        <p:spPr>
          <a:xfrm>
            <a:off x="1463675" y="3960813"/>
            <a:ext cx="11703000" cy="324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g269c98b9bed_1_387:notes"/>
          <p:cNvSpPr/>
          <p:nvPr>
            <p:ph idx="2" type="sldImg"/>
          </p:nvPr>
        </p:nvSpPr>
        <p:spPr>
          <a:xfrm>
            <a:off x="4845050" y="1028700"/>
            <a:ext cx="4940400" cy="277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69c98b9bed_1_460:notes"/>
          <p:cNvSpPr txBox="1"/>
          <p:nvPr>
            <p:ph idx="1" type="body"/>
          </p:nvPr>
        </p:nvSpPr>
        <p:spPr>
          <a:xfrm>
            <a:off x="1463675" y="3960813"/>
            <a:ext cx="11703000" cy="324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g269c98b9bed_1_460:notes"/>
          <p:cNvSpPr/>
          <p:nvPr>
            <p:ph idx="2" type="sldImg"/>
          </p:nvPr>
        </p:nvSpPr>
        <p:spPr>
          <a:xfrm>
            <a:off x="4845050" y="1028700"/>
            <a:ext cx="4940400" cy="277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69c98b9bed_1_533:notes"/>
          <p:cNvSpPr txBox="1"/>
          <p:nvPr>
            <p:ph idx="1" type="body"/>
          </p:nvPr>
        </p:nvSpPr>
        <p:spPr>
          <a:xfrm>
            <a:off x="1463675" y="3960813"/>
            <a:ext cx="11703000" cy="324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g269c98b9bed_1_533:notes"/>
          <p:cNvSpPr/>
          <p:nvPr>
            <p:ph idx="2" type="sldImg"/>
          </p:nvPr>
        </p:nvSpPr>
        <p:spPr>
          <a:xfrm>
            <a:off x="4845050" y="1028700"/>
            <a:ext cx="4940400" cy="277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269c98b9bed_1_606:notes"/>
          <p:cNvSpPr txBox="1"/>
          <p:nvPr>
            <p:ph idx="1" type="body"/>
          </p:nvPr>
        </p:nvSpPr>
        <p:spPr>
          <a:xfrm>
            <a:off x="1463675" y="3960813"/>
            <a:ext cx="11703000" cy="324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g269c98b9bed_1_606:notes"/>
          <p:cNvSpPr/>
          <p:nvPr>
            <p:ph idx="2" type="sldImg"/>
          </p:nvPr>
        </p:nvSpPr>
        <p:spPr>
          <a:xfrm>
            <a:off x="4845050" y="1028700"/>
            <a:ext cx="4940400" cy="277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 txBox="1"/>
          <p:nvPr>
            <p:ph type="title"/>
          </p:nvPr>
        </p:nvSpPr>
        <p:spPr>
          <a:xfrm>
            <a:off x="5861496" y="3724604"/>
            <a:ext cx="4587830" cy="749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rgbClr val="0C7D9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1" type="ftr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0" type="dt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9"/>
          <p:cNvSpPr txBox="1"/>
          <p:nvPr>
            <p:ph type="title"/>
          </p:nvPr>
        </p:nvSpPr>
        <p:spPr>
          <a:xfrm>
            <a:off x="5861496" y="3724604"/>
            <a:ext cx="4587830" cy="749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rgbClr val="0C7D9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" type="body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title"/>
          </p:nvPr>
        </p:nvSpPr>
        <p:spPr>
          <a:xfrm>
            <a:off x="498720" y="712040"/>
            <a:ext cx="1363296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C7D9F"/>
              </a:buClr>
              <a:buSzPts val="2800"/>
              <a:buFont typeface="Robot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" type="body"/>
          </p:nvPr>
        </p:nvSpPr>
        <p:spPr>
          <a:xfrm>
            <a:off x="498720" y="1843960"/>
            <a:ext cx="6399840" cy="5466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679"/>
            </a:lvl1pPr>
            <a:lvl2pPr indent="-304800" lvl="1" marL="9144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440"/>
            </a:lvl2pPr>
            <a:lvl3pPr indent="-304800" lvl="2" marL="13716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440"/>
            </a:lvl3pPr>
            <a:lvl4pPr indent="-304800" lvl="3" marL="1828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440"/>
            </a:lvl4pPr>
            <a:lvl5pPr indent="-304800" lvl="4" marL="22860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440"/>
            </a:lvl5pPr>
            <a:lvl6pPr indent="-304800" lvl="5" marL="27432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440"/>
            </a:lvl6pPr>
            <a:lvl7pPr indent="-304800" lvl="6" marL="32004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440"/>
            </a:lvl7pPr>
            <a:lvl8pPr indent="-304800" lvl="7" marL="36576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440"/>
            </a:lvl8pPr>
            <a:lvl9pPr indent="-304800" lvl="8" marL="411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440"/>
            </a:lvl9pPr>
          </a:lstStyle>
          <a:p/>
        </p:txBody>
      </p:sp>
      <p:sp>
        <p:nvSpPr>
          <p:cNvPr id="35" name="Google Shape;35;p21"/>
          <p:cNvSpPr txBox="1"/>
          <p:nvPr>
            <p:ph idx="2" type="body"/>
          </p:nvPr>
        </p:nvSpPr>
        <p:spPr>
          <a:xfrm>
            <a:off x="7731840" y="1843960"/>
            <a:ext cx="6399840" cy="5466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679"/>
            </a:lvl1pPr>
            <a:lvl2pPr indent="-304800" lvl="1" marL="9144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440"/>
            </a:lvl2pPr>
            <a:lvl3pPr indent="-304800" lvl="2" marL="13716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440"/>
            </a:lvl3pPr>
            <a:lvl4pPr indent="-304800" lvl="3" marL="1828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440"/>
            </a:lvl4pPr>
            <a:lvl5pPr indent="-304800" lvl="4" marL="22860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440"/>
            </a:lvl5pPr>
            <a:lvl6pPr indent="-304800" lvl="5" marL="27432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440"/>
            </a:lvl6pPr>
            <a:lvl7pPr indent="-304800" lvl="6" marL="32004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440"/>
            </a:lvl7pPr>
            <a:lvl8pPr indent="-304800" lvl="7" marL="36576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440"/>
            </a:lvl8pPr>
            <a:lvl9pPr indent="-304800" lvl="8" marL="411480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440"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13555933" y="7461146"/>
            <a:ext cx="877920" cy="62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1pPr>
            <a:lvl2pPr indent="0" lvl="1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indent="0" lvl="2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indent="0" lvl="3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indent="0" lvl="4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indent="0" lvl="5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indent="0" lvl="6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indent="0" lvl="7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indent="0" lvl="8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1007746" y="1582484"/>
            <a:ext cx="4718685" cy="8863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/>
          <p:nvPr>
            <p:ph idx="2" type="pic"/>
          </p:nvPr>
        </p:nvSpPr>
        <p:spPr>
          <a:xfrm>
            <a:off x="6219826" y="1184912"/>
            <a:ext cx="7406640" cy="443198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1007746" y="2468880"/>
            <a:ext cx="4718685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40"/>
              <a:buFont typeface="Calibri"/>
              <a:buNone/>
              <a:defRPr sz="144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260"/>
              <a:buFont typeface="Calibri"/>
              <a:buNone/>
              <a:defRPr sz="126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80"/>
              <a:buFont typeface="Calibri"/>
              <a:buNone/>
              <a:defRPr sz="108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900"/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731520" y="7653528"/>
            <a:ext cx="336499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4974336" y="7653528"/>
            <a:ext cx="46817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16854221" y="9184234"/>
            <a:ext cx="53839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/>
            </a:lvl1pPr>
            <a:lvl2pPr indent="0" lvl="1" algn="r">
              <a:spcBef>
                <a:spcPts val="0"/>
              </a:spcBef>
              <a:buNone/>
              <a:defRPr/>
            </a:lvl2pPr>
            <a:lvl3pPr indent="0" lvl="2" algn="r">
              <a:spcBef>
                <a:spcPts val="0"/>
              </a:spcBef>
              <a:buNone/>
              <a:defRPr/>
            </a:lvl3pPr>
            <a:lvl4pPr indent="0" lvl="3" algn="r">
              <a:spcBef>
                <a:spcPts val="0"/>
              </a:spcBef>
              <a:buNone/>
              <a:defRPr/>
            </a:lvl4pPr>
            <a:lvl5pPr indent="0" lvl="4" algn="r">
              <a:spcBef>
                <a:spcPts val="0"/>
              </a:spcBef>
              <a:buNone/>
              <a:defRPr/>
            </a:lvl5pPr>
            <a:lvl6pPr indent="0" lvl="5" algn="r">
              <a:spcBef>
                <a:spcPts val="0"/>
              </a:spcBef>
              <a:buNone/>
              <a:defRPr/>
            </a:lvl6pPr>
            <a:lvl7pPr indent="0" lvl="6" algn="r">
              <a:spcBef>
                <a:spcPts val="0"/>
              </a:spcBef>
              <a:buNone/>
              <a:defRPr/>
            </a:lvl7pPr>
            <a:lvl8pPr indent="0" lvl="7" algn="r">
              <a:spcBef>
                <a:spcPts val="0"/>
              </a:spcBef>
              <a:buNone/>
              <a:defRPr/>
            </a:lvl8pPr>
            <a:lvl9pPr indent="0" lvl="8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idx="12" type="sldNum"/>
          </p:nvPr>
        </p:nvSpPr>
        <p:spPr>
          <a:xfrm>
            <a:off x="13555932" y="7461146"/>
            <a:ext cx="878040" cy="62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1pPr>
            <a:lvl2pPr indent="0" lvl="1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indent="0" lvl="2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indent="0" lvl="3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indent="0" lvl="4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indent="0" lvl="5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indent="0" lvl="6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indent="0" lvl="7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indent="0" lvl="8" algn="r"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/>
          <p:nvPr/>
        </p:nvSpPr>
        <p:spPr>
          <a:xfrm>
            <a:off x="-2" y="0"/>
            <a:ext cx="14630401" cy="8229600"/>
          </a:xfrm>
          <a:prstGeom prst="rect">
            <a:avLst/>
          </a:prstGeom>
          <a:blipFill rotWithShape="1">
            <a:blip r:embed="rId2">
              <a:alphaModFix amt="14000"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54825" lIns="109700" spcFirstLastPara="1" rIns="109700" wrap="square" tIns="54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b="0" i="0" sz="216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13690854" y="7599761"/>
            <a:ext cx="87804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algn="r">
              <a:buClr>
                <a:schemeClr val="dk1"/>
              </a:buClr>
              <a:buSzPts val="1560"/>
              <a:buNone/>
              <a:defRPr sz="1560">
                <a:solidFill>
                  <a:schemeClr val="dk1"/>
                </a:solidFill>
              </a:defRPr>
            </a:lvl1pPr>
            <a:lvl2pPr indent="0" lvl="1" algn="r">
              <a:buClr>
                <a:schemeClr val="dk1"/>
              </a:buClr>
              <a:buSzPts val="1560"/>
              <a:buNone/>
              <a:defRPr sz="1560">
                <a:solidFill>
                  <a:schemeClr val="dk1"/>
                </a:solidFill>
              </a:defRPr>
            </a:lvl2pPr>
            <a:lvl3pPr indent="0" lvl="2" algn="r">
              <a:buClr>
                <a:schemeClr val="dk1"/>
              </a:buClr>
              <a:buSzPts val="1560"/>
              <a:buNone/>
              <a:defRPr sz="1560">
                <a:solidFill>
                  <a:schemeClr val="dk1"/>
                </a:solidFill>
              </a:defRPr>
            </a:lvl3pPr>
            <a:lvl4pPr indent="0" lvl="3" algn="r">
              <a:buClr>
                <a:schemeClr val="dk1"/>
              </a:buClr>
              <a:buSzPts val="1560"/>
              <a:buNone/>
              <a:defRPr sz="1560">
                <a:solidFill>
                  <a:schemeClr val="dk1"/>
                </a:solidFill>
              </a:defRPr>
            </a:lvl4pPr>
            <a:lvl5pPr indent="0" lvl="4" algn="r">
              <a:buClr>
                <a:schemeClr val="dk1"/>
              </a:buClr>
              <a:buSzPts val="1560"/>
              <a:buNone/>
              <a:defRPr sz="1560">
                <a:solidFill>
                  <a:schemeClr val="dk1"/>
                </a:solidFill>
              </a:defRPr>
            </a:lvl5pPr>
            <a:lvl6pPr indent="0" lvl="5" algn="r">
              <a:buClr>
                <a:schemeClr val="dk1"/>
              </a:buClr>
              <a:buSzPts val="1560"/>
              <a:buNone/>
              <a:defRPr sz="1560">
                <a:solidFill>
                  <a:schemeClr val="dk1"/>
                </a:solidFill>
              </a:defRPr>
            </a:lvl6pPr>
            <a:lvl7pPr indent="0" lvl="6" algn="r">
              <a:buClr>
                <a:schemeClr val="dk1"/>
              </a:buClr>
              <a:buSzPts val="1560"/>
              <a:buNone/>
              <a:defRPr sz="1560">
                <a:solidFill>
                  <a:schemeClr val="dk1"/>
                </a:solidFill>
              </a:defRPr>
            </a:lvl7pPr>
            <a:lvl8pPr indent="0" lvl="7" algn="r">
              <a:buClr>
                <a:schemeClr val="dk1"/>
              </a:buClr>
              <a:buSzPts val="1560"/>
              <a:buNone/>
              <a:defRPr sz="1560">
                <a:solidFill>
                  <a:schemeClr val="dk1"/>
                </a:solidFill>
              </a:defRPr>
            </a:lvl8pPr>
            <a:lvl9pPr indent="0" lvl="8" algn="r">
              <a:buClr>
                <a:schemeClr val="dk1"/>
              </a:buClr>
              <a:buSzPts val="1560"/>
              <a:buNone/>
              <a:defRPr sz="156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rgbClr val="0C7D9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" type="subTitle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0" type="dt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2" type="sldNum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/>
          <p:nvPr>
            <p:ph type="title"/>
          </p:nvPr>
        </p:nvSpPr>
        <p:spPr>
          <a:xfrm>
            <a:off x="5861496" y="3724604"/>
            <a:ext cx="4587830" cy="749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>
                <a:solidFill>
                  <a:srgbClr val="0C7D9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" type="body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2" type="body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0" type="dt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2" type="sldNum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5861496" y="3724604"/>
            <a:ext cx="4587830" cy="749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C7D9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1" type="ftr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7"/>
          <p:cNvSpPr txBox="1"/>
          <p:nvPr>
            <p:ph idx="10" type="dt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36.png"/><Relationship Id="rId42" Type="http://schemas.openxmlformats.org/officeDocument/2006/relationships/image" Target="../media/image35.png"/><Relationship Id="rId41" Type="http://schemas.openxmlformats.org/officeDocument/2006/relationships/image" Target="../media/image42.png"/><Relationship Id="rId44" Type="http://schemas.openxmlformats.org/officeDocument/2006/relationships/image" Target="../media/image37.png"/><Relationship Id="rId43" Type="http://schemas.openxmlformats.org/officeDocument/2006/relationships/image" Target="../media/image41.png"/><Relationship Id="rId46" Type="http://schemas.openxmlformats.org/officeDocument/2006/relationships/image" Target="../media/image48.png"/><Relationship Id="rId45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48" Type="http://schemas.openxmlformats.org/officeDocument/2006/relationships/image" Target="../media/image46.png"/><Relationship Id="rId47" Type="http://schemas.openxmlformats.org/officeDocument/2006/relationships/image" Target="../media/image43.png"/><Relationship Id="rId49" Type="http://schemas.openxmlformats.org/officeDocument/2006/relationships/image" Target="../media/image52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5.png"/><Relationship Id="rId8" Type="http://schemas.openxmlformats.org/officeDocument/2006/relationships/image" Target="../media/image24.png"/><Relationship Id="rId31" Type="http://schemas.openxmlformats.org/officeDocument/2006/relationships/image" Target="../media/image29.png"/><Relationship Id="rId30" Type="http://schemas.openxmlformats.org/officeDocument/2006/relationships/image" Target="../media/image62.png"/><Relationship Id="rId33" Type="http://schemas.openxmlformats.org/officeDocument/2006/relationships/image" Target="../media/image44.png"/><Relationship Id="rId32" Type="http://schemas.openxmlformats.org/officeDocument/2006/relationships/image" Target="../media/image31.png"/><Relationship Id="rId35" Type="http://schemas.openxmlformats.org/officeDocument/2006/relationships/image" Target="../media/image32.png"/><Relationship Id="rId34" Type="http://schemas.openxmlformats.org/officeDocument/2006/relationships/image" Target="../media/image51.png"/><Relationship Id="rId37" Type="http://schemas.openxmlformats.org/officeDocument/2006/relationships/image" Target="../media/image33.png"/><Relationship Id="rId36" Type="http://schemas.openxmlformats.org/officeDocument/2006/relationships/image" Target="../media/image49.png"/><Relationship Id="rId39" Type="http://schemas.openxmlformats.org/officeDocument/2006/relationships/image" Target="../media/image39.png"/><Relationship Id="rId38" Type="http://schemas.openxmlformats.org/officeDocument/2006/relationships/image" Target="../media/image38.png"/><Relationship Id="rId62" Type="http://schemas.openxmlformats.org/officeDocument/2006/relationships/image" Target="../media/image58.png"/><Relationship Id="rId61" Type="http://schemas.openxmlformats.org/officeDocument/2006/relationships/image" Target="../media/image60.png"/><Relationship Id="rId20" Type="http://schemas.openxmlformats.org/officeDocument/2006/relationships/image" Target="../media/image21.png"/><Relationship Id="rId64" Type="http://schemas.openxmlformats.org/officeDocument/2006/relationships/image" Target="../media/image67.png"/><Relationship Id="rId63" Type="http://schemas.openxmlformats.org/officeDocument/2006/relationships/image" Target="../media/image78.png"/><Relationship Id="rId22" Type="http://schemas.openxmlformats.org/officeDocument/2006/relationships/image" Target="../media/image18.png"/><Relationship Id="rId66" Type="http://schemas.openxmlformats.org/officeDocument/2006/relationships/image" Target="../media/image80.png"/><Relationship Id="rId21" Type="http://schemas.openxmlformats.org/officeDocument/2006/relationships/image" Target="../media/image22.png"/><Relationship Id="rId65" Type="http://schemas.openxmlformats.org/officeDocument/2006/relationships/image" Target="../media/image63.png"/><Relationship Id="rId24" Type="http://schemas.openxmlformats.org/officeDocument/2006/relationships/image" Target="../media/image20.png"/><Relationship Id="rId23" Type="http://schemas.openxmlformats.org/officeDocument/2006/relationships/image" Target="../media/image27.png"/><Relationship Id="rId67" Type="http://schemas.openxmlformats.org/officeDocument/2006/relationships/image" Target="../media/image61.jpg"/><Relationship Id="rId60" Type="http://schemas.openxmlformats.org/officeDocument/2006/relationships/image" Target="../media/image68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8" Type="http://schemas.openxmlformats.org/officeDocument/2006/relationships/image" Target="../media/image34.png"/><Relationship Id="rId27" Type="http://schemas.openxmlformats.org/officeDocument/2006/relationships/image" Target="../media/image28.png"/><Relationship Id="rId29" Type="http://schemas.openxmlformats.org/officeDocument/2006/relationships/image" Target="../media/image30.png"/><Relationship Id="rId51" Type="http://schemas.openxmlformats.org/officeDocument/2006/relationships/image" Target="../media/image50.png"/><Relationship Id="rId50" Type="http://schemas.openxmlformats.org/officeDocument/2006/relationships/image" Target="../media/image45.png"/><Relationship Id="rId53" Type="http://schemas.openxmlformats.org/officeDocument/2006/relationships/image" Target="../media/image53.png"/><Relationship Id="rId52" Type="http://schemas.openxmlformats.org/officeDocument/2006/relationships/image" Target="../media/image47.png"/><Relationship Id="rId11" Type="http://schemas.openxmlformats.org/officeDocument/2006/relationships/image" Target="../media/image12.png"/><Relationship Id="rId55" Type="http://schemas.openxmlformats.org/officeDocument/2006/relationships/image" Target="../media/image55.png"/><Relationship Id="rId10" Type="http://schemas.openxmlformats.org/officeDocument/2006/relationships/image" Target="../media/image9.png"/><Relationship Id="rId54" Type="http://schemas.openxmlformats.org/officeDocument/2006/relationships/image" Target="../media/image59.png"/><Relationship Id="rId13" Type="http://schemas.openxmlformats.org/officeDocument/2006/relationships/image" Target="../media/image16.png"/><Relationship Id="rId57" Type="http://schemas.openxmlformats.org/officeDocument/2006/relationships/image" Target="../media/image54.png"/><Relationship Id="rId12" Type="http://schemas.openxmlformats.org/officeDocument/2006/relationships/image" Target="../media/image8.png"/><Relationship Id="rId56" Type="http://schemas.openxmlformats.org/officeDocument/2006/relationships/image" Target="../media/image66.png"/><Relationship Id="rId15" Type="http://schemas.openxmlformats.org/officeDocument/2006/relationships/image" Target="../media/image11.png"/><Relationship Id="rId59" Type="http://schemas.openxmlformats.org/officeDocument/2006/relationships/image" Target="../media/image56.png"/><Relationship Id="rId14" Type="http://schemas.openxmlformats.org/officeDocument/2006/relationships/image" Target="../media/image6.png"/><Relationship Id="rId58" Type="http://schemas.openxmlformats.org/officeDocument/2006/relationships/image" Target="../media/image57.png"/><Relationship Id="rId17" Type="http://schemas.openxmlformats.org/officeDocument/2006/relationships/image" Target="../media/image10.png"/><Relationship Id="rId16" Type="http://schemas.openxmlformats.org/officeDocument/2006/relationships/image" Target="../media/image23.png"/><Relationship Id="rId19" Type="http://schemas.openxmlformats.org/officeDocument/2006/relationships/image" Target="../media/image15.png"/><Relationship Id="rId18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40" Type="http://schemas.openxmlformats.org/officeDocument/2006/relationships/image" Target="../media/image111.png"/><Relationship Id="rId42" Type="http://schemas.openxmlformats.org/officeDocument/2006/relationships/image" Target="../media/image100.png"/><Relationship Id="rId41" Type="http://schemas.openxmlformats.org/officeDocument/2006/relationships/image" Target="../media/image102.png"/><Relationship Id="rId44" Type="http://schemas.openxmlformats.org/officeDocument/2006/relationships/image" Target="../media/image105.jpg"/><Relationship Id="rId43" Type="http://schemas.openxmlformats.org/officeDocument/2006/relationships/image" Target="../media/image103.png"/><Relationship Id="rId46" Type="http://schemas.openxmlformats.org/officeDocument/2006/relationships/image" Target="../media/image127.jpg"/><Relationship Id="rId45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5" Type="http://schemas.openxmlformats.org/officeDocument/2006/relationships/image" Target="../media/image75.png"/><Relationship Id="rId6" Type="http://schemas.openxmlformats.org/officeDocument/2006/relationships/image" Target="../media/image64.png"/><Relationship Id="rId7" Type="http://schemas.openxmlformats.org/officeDocument/2006/relationships/image" Target="../media/image71.png"/><Relationship Id="rId8" Type="http://schemas.openxmlformats.org/officeDocument/2006/relationships/image" Target="../media/image81.png"/><Relationship Id="rId31" Type="http://schemas.openxmlformats.org/officeDocument/2006/relationships/image" Target="../media/image88.png"/><Relationship Id="rId30" Type="http://schemas.openxmlformats.org/officeDocument/2006/relationships/image" Target="../media/image109.png"/><Relationship Id="rId33" Type="http://schemas.openxmlformats.org/officeDocument/2006/relationships/image" Target="../media/image101.png"/><Relationship Id="rId32" Type="http://schemas.openxmlformats.org/officeDocument/2006/relationships/image" Target="../media/image98.png"/><Relationship Id="rId35" Type="http://schemas.openxmlformats.org/officeDocument/2006/relationships/image" Target="../media/image108.png"/><Relationship Id="rId34" Type="http://schemas.openxmlformats.org/officeDocument/2006/relationships/image" Target="../media/image93.png"/><Relationship Id="rId37" Type="http://schemas.openxmlformats.org/officeDocument/2006/relationships/image" Target="../media/image91.png"/><Relationship Id="rId36" Type="http://schemas.openxmlformats.org/officeDocument/2006/relationships/image" Target="../media/image90.png"/><Relationship Id="rId39" Type="http://schemas.openxmlformats.org/officeDocument/2006/relationships/image" Target="../media/image92.png"/><Relationship Id="rId38" Type="http://schemas.openxmlformats.org/officeDocument/2006/relationships/image" Target="../media/image110.png"/><Relationship Id="rId20" Type="http://schemas.openxmlformats.org/officeDocument/2006/relationships/image" Target="../media/image107.png"/><Relationship Id="rId22" Type="http://schemas.openxmlformats.org/officeDocument/2006/relationships/image" Target="../media/image85.png"/><Relationship Id="rId21" Type="http://schemas.openxmlformats.org/officeDocument/2006/relationships/image" Target="../media/image124.png"/><Relationship Id="rId24" Type="http://schemas.openxmlformats.org/officeDocument/2006/relationships/image" Target="../media/image89.png"/><Relationship Id="rId23" Type="http://schemas.openxmlformats.org/officeDocument/2006/relationships/image" Target="../media/image94.png"/><Relationship Id="rId26" Type="http://schemas.openxmlformats.org/officeDocument/2006/relationships/image" Target="../media/image54.png"/><Relationship Id="rId25" Type="http://schemas.openxmlformats.org/officeDocument/2006/relationships/image" Target="../media/image97.png"/><Relationship Id="rId28" Type="http://schemas.openxmlformats.org/officeDocument/2006/relationships/image" Target="../media/image95.png"/><Relationship Id="rId27" Type="http://schemas.openxmlformats.org/officeDocument/2006/relationships/image" Target="../media/image87.png"/><Relationship Id="rId29" Type="http://schemas.openxmlformats.org/officeDocument/2006/relationships/image" Target="../media/image99.png"/><Relationship Id="rId11" Type="http://schemas.openxmlformats.org/officeDocument/2006/relationships/image" Target="../media/image72.png"/><Relationship Id="rId10" Type="http://schemas.openxmlformats.org/officeDocument/2006/relationships/image" Target="../media/image70.png"/><Relationship Id="rId13" Type="http://schemas.openxmlformats.org/officeDocument/2006/relationships/image" Target="../media/image73.png"/><Relationship Id="rId12" Type="http://schemas.openxmlformats.org/officeDocument/2006/relationships/image" Target="../media/image96.png"/><Relationship Id="rId15" Type="http://schemas.openxmlformats.org/officeDocument/2006/relationships/image" Target="../media/image86.png"/><Relationship Id="rId14" Type="http://schemas.openxmlformats.org/officeDocument/2006/relationships/image" Target="../media/image74.png"/><Relationship Id="rId17" Type="http://schemas.openxmlformats.org/officeDocument/2006/relationships/image" Target="../media/image84.png"/><Relationship Id="rId16" Type="http://schemas.openxmlformats.org/officeDocument/2006/relationships/image" Target="../media/image77.png"/><Relationship Id="rId19" Type="http://schemas.openxmlformats.org/officeDocument/2006/relationships/image" Target="../media/image82.png"/><Relationship Id="rId18" Type="http://schemas.openxmlformats.org/officeDocument/2006/relationships/image" Target="../media/image79.png"/></Relationships>
</file>

<file path=ppt/slides/_rels/slide11.xml.rels><?xml version="1.0" encoding="UTF-8" standalone="yes"?><Relationships xmlns="http://schemas.openxmlformats.org/package/2006/relationships"><Relationship Id="rId40" Type="http://schemas.openxmlformats.org/officeDocument/2006/relationships/image" Target="../media/image111.png"/><Relationship Id="rId42" Type="http://schemas.openxmlformats.org/officeDocument/2006/relationships/image" Target="../media/image100.png"/><Relationship Id="rId41" Type="http://schemas.openxmlformats.org/officeDocument/2006/relationships/image" Target="../media/image102.png"/><Relationship Id="rId44" Type="http://schemas.openxmlformats.org/officeDocument/2006/relationships/image" Target="../media/image105.jpg"/><Relationship Id="rId43" Type="http://schemas.openxmlformats.org/officeDocument/2006/relationships/image" Target="../media/image103.png"/><Relationship Id="rId46" Type="http://schemas.openxmlformats.org/officeDocument/2006/relationships/image" Target="../media/image131.jpg"/><Relationship Id="rId45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5" Type="http://schemas.openxmlformats.org/officeDocument/2006/relationships/image" Target="../media/image75.png"/><Relationship Id="rId6" Type="http://schemas.openxmlformats.org/officeDocument/2006/relationships/image" Target="../media/image64.png"/><Relationship Id="rId7" Type="http://schemas.openxmlformats.org/officeDocument/2006/relationships/image" Target="../media/image71.png"/><Relationship Id="rId8" Type="http://schemas.openxmlformats.org/officeDocument/2006/relationships/image" Target="../media/image81.png"/><Relationship Id="rId31" Type="http://schemas.openxmlformats.org/officeDocument/2006/relationships/image" Target="../media/image88.png"/><Relationship Id="rId30" Type="http://schemas.openxmlformats.org/officeDocument/2006/relationships/image" Target="../media/image109.png"/><Relationship Id="rId33" Type="http://schemas.openxmlformats.org/officeDocument/2006/relationships/image" Target="../media/image101.png"/><Relationship Id="rId32" Type="http://schemas.openxmlformats.org/officeDocument/2006/relationships/image" Target="../media/image98.png"/><Relationship Id="rId35" Type="http://schemas.openxmlformats.org/officeDocument/2006/relationships/image" Target="../media/image108.png"/><Relationship Id="rId34" Type="http://schemas.openxmlformats.org/officeDocument/2006/relationships/image" Target="../media/image93.png"/><Relationship Id="rId37" Type="http://schemas.openxmlformats.org/officeDocument/2006/relationships/image" Target="../media/image91.png"/><Relationship Id="rId36" Type="http://schemas.openxmlformats.org/officeDocument/2006/relationships/image" Target="../media/image90.png"/><Relationship Id="rId39" Type="http://schemas.openxmlformats.org/officeDocument/2006/relationships/image" Target="../media/image92.png"/><Relationship Id="rId38" Type="http://schemas.openxmlformats.org/officeDocument/2006/relationships/image" Target="../media/image110.png"/><Relationship Id="rId20" Type="http://schemas.openxmlformats.org/officeDocument/2006/relationships/image" Target="../media/image107.png"/><Relationship Id="rId22" Type="http://schemas.openxmlformats.org/officeDocument/2006/relationships/image" Target="../media/image85.png"/><Relationship Id="rId21" Type="http://schemas.openxmlformats.org/officeDocument/2006/relationships/image" Target="../media/image124.png"/><Relationship Id="rId24" Type="http://schemas.openxmlformats.org/officeDocument/2006/relationships/image" Target="../media/image89.png"/><Relationship Id="rId23" Type="http://schemas.openxmlformats.org/officeDocument/2006/relationships/image" Target="../media/image94.png"/><Relationship Id="rId26" Type="http://schemas.openxmlformats.org/officeDocument/2006/relationships/image" Target="../media/image54.png"/><Relationship Id="rId25" Type="http://schemas.openxmlformats.org/officeDocument/2006/relationships/image" Target="../media/image97.png"/><Relationship Id="rId28" Type="http://schemas.openxmlformats.org/officeDocument/2006/relationships/image" Target="../media/image95.png"/><Relationship Id="rId27" Type="http://schemas.openxmlformats.org/officeDocument/2006/relationships/image" Target="../media/image87.png"/><Relationship Id="rId29" Type="http://schemas.openxmlformats.org/officeDocument/2006/relationships/image" Target="../media/image99.png"/><Relationship Id="rId11" Type="http://schemas.openxmlformats.org/officeDocument/2006/relationships/image" Target="../media/image72.png"/><Relationship Id="rId10" Type="http://schemas.openxmlformats.org/officeDocument/2006/relationships/image" Target="../media/image70.png"/><Relationship Id="rId13" Type="http://schemas.openxmlformats.org/officeDocument/2006/relationships/image" Target="../media/image73.png"/><Relationship Id="rId12" Type="http://schemas.openxmlformats.org/officeDocument/2006/relationships/image" Target="../media/image96.png"/><Relationship Id="rId15" Type="http://schemas.openxmlformats.org/officeDocument/2006/relationships/image" Target="../media/image86.png"/><Relationship Id="rId14" Type="http://schemas.openxmlformats.org/officeDocument/2006/relationships/image" Target="../media/image74.png"/><Relationship Id="rId17" Type="http://schemas.openxmlformats.org/officeDocument/2006/relationships/image" Target="../media/image84.png"/><Relationship Id="rId16" Type="http://schemas.openxmlformats.org/officeDocument/2006/relationships/image" Target="../media/image77.png"/><Relationship Id="rId19" Type="http://schemas.openxmlformats.org/officeDocument/2006/relationships/image" Target="../media/image82.png"/><Relationship Id="rId18" Type="http://schemas.openxmlformats.org/officeDocument/2006/relationships/image" Target="../media/image79.png"/></Relationships>
</file>

<file path=ppt/slides/_rels/slide12.xml.rels><?xml version="1.0" encoding="UTF-8" standalone="yes"?><Relationships xmlns="http://schemas.openxmlformats.org/package/2006/relationships"><Relationship Id="rId40" Type="http://schemas.openxmlformats.org/officeDocument/2006/relationships/image" Target="../media/image111.png"/><Relationship Id="rId42" Type="http://schemas.openxmlformats.org/officeDocument/2006/relationships/image" Target="../media/image100.png"/><Relationship Id="rId41" Type="http://schemas.openxmlformats.org/officeDocument/2006/relationships/image" Target="../media/image102.png"/><Relationship Id="rId44" Type="http://schemas.openxmlformats.org/officeDocument/2006/relationships/image" Target="../media/image105.jpg"/><Relationship Id="rId43" Type="http://schemas.openxmlformats.org/officeDocument/2006/relationships/image" Target="../media/image103.png"/><Relationship Id="rId46" Type="http://schemas.openxmlformats.org/officeDocument/2006/relationships/image" Target="../media/image129.jpg"/><Relationship Id="rId45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5" Type="http://schemas.openxmlformats.org/officeDocument/2006/relationships/image" Target="../media/image75.png"/><Relationship Id="rId6" Type="http://schemas.openxmlformats.org/officeDocument/2006/relationships/image" Target="../media/image64.png"/><Relationship Id="rId7" Type="http://schemas.openxmlformats.org/officeDocument/2006/relationships/image" Target="../media/image71.png"/><Relationship Id="rId8" Type="http://schemas.openxmlformats.org/officeDocument/2006/relationships/image" Target="../media/image81.png"/><Relationship Id="rId31" Type="http://schemas.openxmlformats.org/officeDocument/2006/relationships/image" Target="../media/image88.png"/><Relationship Id="rId30" Type="http://schemas.openxmlformats.org/officeDocument/2006/relationships/image" Target="../media/image109.png"/><Relationship Id="rId33" Type="http://schemas.openxmlformats.org/officeDocument/2006/relationships/image" Target="../media/image101.png"/><Relationship Id="rId32" Type="http://schemas.openxmlformats.org/officeDocument/2006/relationships/image" Target="../media/image98.png"/><Relationship Id="rId35" Type="http://schemas.openxmlformats.org/officeDocument/2006/relationships/image" Target="../media/image108.png"/><Relationship Id="rId34" Type="http://schemas.openxmlformats.org/officeDocument/2006/relationships/image" Target="../media/image93.png"/><Relationship Id="rId37" Type="http://schemas.openxmlformats.org/officeDocument/2006/relationships/image" Target="../media/image91.png"/><Relationship Id="rId36" Type="http://schemas.openxmlformats.org/officeDocument/2006/relationships/image" Target="../media/image90.png"/><Relationship Id="rId39" Type="http://schemas.openxmlformats.org/officeDocument/2006/relationships/image" Target="../media/image92.png"/><Relationship Id="rId38" Type="http://schemas.openxmlformats.org/officeDocument/2006/relationships/image" Target="../media/image110.png"/><Relationship Id="rId20" Type="http://schemas.openxmlformats.org/officeDocument/2006/relationships/image" Target="../media/image107.png"/><Relationship Id="rId22" Type="http://schemas.openxmlformats.org/officeDocument/2006/relationships/image" Target="../media/image85.png"/><Relationship Id="rId21" Type="http://schemas.openxmlformats.org/officeDocument/2006/relationships/image" Target="../media/image124.png"/><Relationship Id="rId24" Type="http://schemas.openxmlformats.org/officeDocument/2006/relationships/image" Target="../media/image89.png"/><Relationship Id="rId23" Type="http://schemas.openxmlformats.org/officeDocument/2006/relationships/image" Target="../media/image94.png"/><Relationship Id="rId26" Type="http://schemas.openxmlformats.org/officeDocument/2006/relationships/image" Target="../media/image54.png"/><Relationship Id="rId25" Type="http://schemas.openxmlformats.org/officeDocument/2006/relationships/image" Target="../media/image97.png"/><Relationship Id="rId28" Type="http://schemas.openxmlformats.org/officeDocument/2006/relationships/image" Target="../media/image95.png"/><Relationship Id="rId27" Type="http://schemas.openxmlformats.org/officeDocument/2006/relationships/image" Target="../media/image87.png"/><Relationship Id="rId29" Type="http://schemas.openxmlformats.org/officeDocument/2006/relationships/image" Target="../media/image99.png"/><Relationship Id="rId11" Type="http://schemas.openxmlformats.org/officeDocument/2006/relationships/image" Target="../media/image72.png"/><Relationship Id="rId10" Type="http://schemas.openxmlformats.org/officeDocument/2006/relationships/image" Target="../media/image70.png"/><Relationship Id="rId13" Type="http://schemas.openxmlformats.org/officeDocument/2006/relationships/image" Target="../media/image73.png"/><Relationship Id="rId12" Type="http://schemas.openxmlformats.org/officeDocument/2006/relationships/image" Target="../media/image96.png"/><Relationship Id="rId15" Type="http://schemas.openxmlformats.org/officeDocument/2006/relationships/image" Target="../media/image86.png"/><Relationship Id="rId14" Type="http://schemas.openxmlformats.org/officeDocument/2006/relationships/image" Target="../media/image74.png"/><Relationship Id="rId17" Type="http://schemas.openxmlformats.org/officeDocument/2006/relationships/image" Target="../media/image84.png"/><Relationship Id="rId16" Type="http://schemas.openxmlformats.org/officeDocument/2006/relationships/image" Target="../media/image77.png"/><Relationship Id="rId19" Type="http://schemas.openxmlformats.org/officeDocument/2006/relationships/image" Target="../media/image82.png"/><Relationship Id="rId18" Type="http://schemas.openxmlformats.org/officeDocument/2006/relationships/image" Target="../media/image7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4.png"/><Relationship Id="rId4" Type="http://schemas.openxmlformats.org/officeDocument/2006/relationships/image" Target="../media/image133.png"/><Relationship Id="rId5" Type="http://schemas.openxmlformats.org/officeDocument/2006/relationships/image" Target="../media/image132.jp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111.png"/><Relationship Id="rId42" Type="http://schemas.openxmlformats.org/officeDocument/2006/relationships/image" Target="../media/image100.png"/><Relationship Id="rId41" Type="http://schemas.openxmlformats.org/officeDocument/2006/relationships/image" Target="../media/image102.png"/><Relationship Id="rId44" Type="http://schemas.openxmlformats.org/officeDocument/2006/relationships/image" Target="../media/image105.jpg"/><Relationship Id="rId43" Type="http://schemas.openxmlformats.org/officeDocument/2006/relationships/image" Target="../media/image103.png"/><Relationship Id="rId46" Type="http://schemas.openxmlformats.org/officeDocument/2006/relationships/image" Target="../media/image106.png"/><Relationship Id="rId45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5" Type="http://schemas.openxmlformats.org/officeDocument/2006/relationships/image" Target="../media/image75.png"/><Relationship Id="rId6" Type="http://schemas.openxmlformats.org/officeDocument/2006/relationships/image" Target="../media/image64.png"/><Relationship Id="rId7" Type="http://schemas.openxmlformats.org/officeDocument/2006/relationships/image" Target="../media/image71.png"/><Relationship Id="rId8" Type="http://schemas.openxmlformats.org/officeDocument/2006/relationships/image" Target="../media/image81.png"/><Relationship Id="rId31" Type="http://schemas.openxmlformats.org/officeDocument/2006/relationships/image" Target="../media/image88.png"/><Relationship Id="rId30" Type="http://schemas.openxmlformats.org/officeDocument/2006/relationships/image" Target="../media/image109.png"/><Relationship Id="rId33" Type="http://schemas.openxmlformats.org/officeDocument/2006/relationships/image" Target="../media/image101.png"/><Relationship Id="rId32" Type="http://schemas.openxmlformats.org/officeDocument/2006/relationships/image" Target="../media/image98.png"/><Relationship Id="rId35" Type="http://schemas.openxmlformats.org/officeDocument/2006/relationships/image" Target="../media/image108.png"/><Relationship Id="rId34" Type="http://schemas.openxmlformats.org/officeDocument/2006/relationships/image" Target="../media/image93.png"/><Relationship Id="rId37" Type="http://schemas.openxmlformats.org/officeDocument/2006/relationships/image" Target="../media/image91.png"/><Relationship Id="rId36" Type="http://schemas.openxmlformats.org/officeDocument/2006/relationships/image" Target="../media/image90.png"/><Relationship Id="rId39" Type="http://schemas.openxmlformats.org/officeDocument/2006/relationships/image" Target="../media/image92.png"/><Relationship Id="rId38" Type="http://schemas.openxmlformats.org/officeDocument/2006/relationships/image" Target="../media/image110.png"/><Relationship Id="rId20" Type="http://schemas.openxmlformats.org/officeDocument/2006/relationships/image" Target="../media/image107.png"/><Relationship Id="rId22" Type="http://schemas.openxmlformats.org/officeDocument/2006/relationships/image" Target="../media/image85.png"/><Relationship Id="rId21" Type="http://schemas.openxmlformats.org/officeDocument/2006/relationships/image" Target="../media/image124.png"/><Relationship Id="rId24" Type="http://schemas.openxmlformats.org/officeDocument/2006/relationships/image" Target="../media/image89.png"/><Relationship Id="rId23" Type="http://schemas.openxmlformats.org/officeDocument/2006/relationships/image" Target="../media/image94.png"/><Relationship Id="rId26" Type="http://schemas.openxmlformats.org/officeDocument/2006/relationships/image" Target="../media/image54.png"/><Relationship Id="rId25" Type="http://schemas.openxmlformats.org/officeDocument/2006/relationships/image" Target="../media/image97.png"/><Relationship Id="rId28" Type="http://schemas.openxmlformats.org/officeDocument/2006/relationships/image" Target="../media/image95.png"/><Relationship Id="rId27" Type="http://schemas.openxmlformats.org/officeDocument/2006/relationships/image" Target="../media/image87.png"/><Relationship Id="rId29" Type="http://schemas.openxmlformats.org/officeDocument/2006/relationships/image" Target="../media/image99.png"/><Relationship Id="rId11" Type="http://schemas.openxmlformats.org/officeDocument/2006/relationships/image" Target="../media/image72.png"/><Relationship Id="rId10" Type="http://schemas.openxmlformats.org/officeDocument/2006/relationships/image" Target="../media/image70.png"/><Relationship Id="rId13" Type="http://schemas.openxmlformats.org/officeDocument/2006/relationships/image" Target="../media/image73.png"/><Relationship Id="rId12" Type="http://schemas.openxmlformats.org/officeDocument/2006/relationships/image" Target="../media/image96.png"/><Relationship Id="rId15" Type="http://schemas.openxmlformats.org/officeDocument/2006/relationships/image" Target="../media/image86.png"/><Relationship Id="rId14" Type="http://schemas.openxmlformats.org/officeDocument/2006/relationships/image" Target="../media/image74.png"/><Relationship Id="rId17" Type="http://schemas.openxmlformats.org/officeDocument/2006/relationships/image" Target="../media/image84.png"/><Relationship Id="rId16" Type="http://schemas.openxmlformats.org/officeDocument/2006/relationships/image" Target="../media/image77.png"/><Relationship Id="rId19" Type="http://schemas.openxmlformats.org/officeDocument/2006/relationships/image" Target="../media/image82.png"/><Relationship Id="rId18" Type="http://schemas.openxmlformats.org/officeDocument/2006/relationships/image" Target="../media/image79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111.png"/><Relationship Id="rId42" Type="http://schemas.openxmlformats.org/officeDocument/2006/relationships/image" Target="../media/image100.png"/><Relationship Id="rId41" Type="http://schemas.openxmlformats.org/officeDocument/2006/relationships/image" Target="../media/image102.png"/><Relationship Id="rId44" Type="http://schemas.openxmlformats.org/officeDocument/2006/relationships/image" Target="../media/image105.jpg"/><Relationship Id="rId43" Type="http://schemas.openxmlformats.org/officeDocument/2006/relationships/image" Target="../media/image103.png"/><Relationship Id="rId46" Type="http://schemas.openxmlformats.org/officeDocument/2006/relationships/image" Target="../media/image130.jpg"/><Relationship Id="rId45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5" Type="http://schemas.openxmlformats.org/officeDocument/2006/relationships/image" Target="../media/image75.png"/><Relationship Id="rId6" Type="http://schemas.openxmlformats.org/officeDocument/2006/relationships/image" Target="../media/image64.png"/><Relationship Id="rId7" Type="http://schemas.openxmlformats.org/officeDocument/2006/relationships/image" Target="../media/image71.png"/><Relationship Id="rId8" Type="http://schemas.openxmlformats.org/officeDocument/2006/relationships/image" Target="../media/image81.png"/><Relationship Id="rId31" Type="http://schemas.openxmlformats.org/officeDocument/2006/relationships/image" Target="../media/image88.png"/><Relationship Id="rId30" Type="http://schemas.openxmlformats.org/officeDocument/2006/relationships/image" Target="../media/image109.png"/><Relationship Id="rId33" Type="http://schemas.openxmlformats.org/officeDocument/2006/relationships/image" Target="../media/image101.png"/><Relationship Id="rId32" Type="http://schemas.openxmlformats.org/officeDocument/2006/relationships/image" Target="../media/image98.png"/><Relationship Id="rId35" Type="http://schemas.openxmlformats.org/officeDocument/2006/relationships/image" Target="../media/image108.png"/><Relationship Id="rId34" Type="http://schemas.openxmlformats.org/officeDocument/2006/relationships/image" Target="../media/image93.png"/><Relationship Id="rId37" Type="http://schemas.openxmlformats.org/officeDocument/2006/relationships/image" Target="../media/image91.png"/><Relationship Id="rId36" Type="http://schemas.openxmlformats.org/officeDocument/2006/relationships/image" Target="../media/image90.png"/><Relationship Id="rId39" Type="http://schemas.openxmlformats.org/officeDocument/2006/relationships/image" Target="../media/image92.png"/><Relationship Id="rId38" Type="http://schemas.openxmlformats.org/officeDocument/2006/relationships/image" Target="../media/image110.png"/><Relationship Id="rId20" Type="http://schemas.openxmlformats.org/officeDocument/2006/relationships/image" Target="../media/image107.png"/><Relationship Id="rId22" Type="http://schemas.openxmlformats.org/officeDocument/2006/relationships/image" Target="../media/image85.png"/><Relationship Id="rId21" Type="http://schemas.openxmlformats.org/officeDocument/2006/relationships/image" Target="../media/image124.png"/><Relationship Id="rId24" Type="http://schemas.openxmlformats.org/officeDocument/2006/relationships/image" Target="../media/image89.png"/><Relationship Id="rId23" Type="http://schemas.openxmlformats.org/officeDocument/2006/relationships/image" Target="../media/image94.png"/><Relationship Id="rId26" Type="http://schemas.openxmlformats.org/officeDocument/2006/relationships/image" Target="../media/image54.png"/><Relationship Id="rId25" Type="http://schemas.openxmlformats.org/officeDocument/2006/relationships/image" Target="../media/image97.png"/><Relationship Id="rId28" Type="http://schemas.openxmlformats.org/officeDocument/2006/relationships/image" Target="../media/image95.png"/><Relationship Id="rId27" Type="http://schemas.openxmlformats.org/officeDocument/2006/relationships/image" Target="../media/image87.png"/><Relationship Id="rId29" Type="http://schemas.openxmlformats.org/officeDocument/2006/relationships/image" Target="../media/image99.png"/><Relationship Id="rId11" Type="http://schemas.openxmlformats.org/officeDocument/2006/relationships/image" Target="../media/image72.png"/><Relationship Id="rId10" Type="http://schemas.openxmlformats.org/officeDocument/2006/relationships/image" Target="../media/image70.png"/><Relationship Id="rId13" Type="http://schemas.openxmlformats.org/officeDocument/2006/relationships/image" Target="../media/image73.png"/><Relationship Id="rId12" Type="http://schemas.openxmlformats.org/officeDocument/2006/relationships/image" Target="../media/image96.png"/><Relationship Id="rId15" Type="http://schemas.openxmlformats.org/officeDocument/2006/relationships/image" Target="../media/image86.png"/><Relationship Id="rId14" Type="http://schemas.openxmlformats.org/officeDocument/2006/relationships/image" Target="../media/image74.png"/><Relationship Id="rId17" Type="http://schemas.openxmlformats.org/officeDocument/2006/relationships/image" Target="../media/image84.png"/><Relationship Id="rId16" Type="http://schemas.openxmlformats.org/officeDocument/2006/relationships/image" Target="../media/image77.png"/><Relationship Id="rId19" Type="http://schemas.openxmlformats.org/officeDocument/2006/relationships/image" Target="../media/image82.png"/><Relationship Id="rId18" Type="http://schemas.openxmlformats.org/officeDocument/2006/relationships/image" Target="../media/image79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111.png"/><Relationship Id="rId42" Type="http://schemas.openxmlformats.org/officeDocument/2006/relationships/image" Target="../media/image100.png"/><Relationship Id="rId41" Type="http://schemas.openxmlformats.org/officeDocument/2006/relationships/image" Target="../media/image102.png"/><Relationship Id="rId44" Type="http://schemas.openxmlformats.org/officeDocument/2006/relationships/image" Target="../media/image105.jpg"/><Relationship Id="rId43" Type="http://schemas.openxmlformats.org/officeDocument/2006/relationships/image" Target="../media/image103.png"/><Relationship Id="rId46" Type="http://schemas.openxmlformats.org/officeDocument/2006/relationships/image" Target="../media/image118.jpg"/><Relationship Id="rId45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5" Type="http://schemas.openxmlformats.org/officeDocument/2006/relationships/image" Target="../media/image75.png"/><Relationship Id="rId6" Type="http://schemas.openxmlformats.org/officeDocument/2006/relationships/image" Target="../media/image64.png"/><Relationship Id="rId7" Type="http://schemas.openxmlformats.org/officeDocument/2006/relationships/image" Target="../media/image71.png"/><Relationship Id="rId8" Type="http://schemas.openxmlformats.org/officeDocument/2006/relationships/image" Target="../media/image81.png"/><Relationship Id="rId31" Type="http://schemas.openxmlformats.org/officeDocument/2006/relationships/image" Target="../media/image88.png"/><Relationship Id="rId30" Type="http://schemas.openxmlformats.org/officeDocument/2006/relationships/image" Target="../media/image109.png"/><Relationship Id="rId33" Type="http://schemas.openxmlformats.org/officeDocument/2006/relationships/image" Target="../media/image101.png"/><Relationship Id="rId32" Type="http://schemas.openxmlformats.org/officeDocument/2006/relationships/image" Target="../media/image98.png"/><Relationship Id="rId35" Type="http://schemas.openxmlformats.org/officeDocument/2006/relationships/image" Target="../media/image108.png"/><Relationship Id="rId34" Type="http://schemas.openxmlformats.org/officeDocument/2006/relationships/image" Target="../media/image93.png"/><Relationship Id="rId37" Type="http://schemas.openxmlformats.org/officeDocument/2006/relationships/image" Target="../media/image91.png"/><Relationship Id="rId36" Type="http://schemas.openxmlformats.org/officeDocument/2006/relationships/image" Target="../media/image90.png"/><Relationship Id="rId39" Type="http://schemas.openxmlformats.org/officeDocument/2006/relationships/image" Target="../media/image92.png"/><Relationship Id="rId38" Type="http://schemas.openxmlformats.org/officeDocument/2006/relationships/image" Target="../media/image110.png"/><Relationship Id="rId20" Type="http://schemas.openxmlformats.org/officeDocument/2006/relationships/image" Target="../media/image107.png"/><Relationship Id="rId22" Type="http://schemas.openxmlformats.org/officeDocument/2006/relationships/image" Target="../media/image85.png"/><Relationship Id="rId21" Type="http://schemas.openxmlformats.org/officeDocument/2006/relationships/image" Target="../media/image124.png"/><Relationship Id="rId24" Type="http://schemas.openxmlformats.org/officeDocument/2006/relationships/image" Target="../media/image89.png"/><Relationship Id="rId23" Type="http://schemas.openxmlformats.org/officeDocument/2006/relationships/image" Target="../media/image94.png"/><Relationship Id="rId26" Type="http://schemas.openxmlformats.org/officeDocument/2006/relationships/image" Target="../media/image54.png"/><Relationship Id="rId25" Type="http://schemas.openxmlformats.org/officeDocument/2006/relationships/image" Target="../media/image97.png"/><Relationship Id="rId28" Type="http://schemas.openxmlformats.org/officeDocument/2006/relationships/image" Target="../media/image95.png"/><Relationship Id="rId27" Type="http://schemas.openxmlformats.org/officeDocument/2006/relationships/image" Target="../media/image87.png"/><Relationship Id="rId29" Type="http://schemas.openxmlformats.org/officeDocument/2006/relationships/image" Target="../media/image99.png"/><Relationship Id="rId11" Type="http://schemas.openxmlformats.org/officeDocument/2006/relationships/image" Target="../media/image72.png"/><Relationship Id="rId10" Type="http://schemas.openxmlformats.org/officeDocument/2006/relationships/image" Target="../media/image70.png"/><Relationship Id="rId13" Type="http://schemas.openxmlformats.org/officeDocument/2006/relationships/image" Target="../media/image73.png"/><Relationship Id="rId12" Type="http://schemas.openxmlformats.org/officeDocument/2006/relationships/image" Target="../media/image96.png"/><Relationship Id="rId15" Type="http://schemas.openxmlformats.org/officeDocument/2006/relationships/image" Target="../media/image86.png"/><Relationship Id="rId14" Type="http://schemas.openxmlformats.org/officeDocument/2006/relationships/image" Target="../media/image74.png"/><Relationship Id="rId17" Type="http://schemas.openxmlformats.org/officeDocument/2006/relationships/image" Target="../media/image84.png"/><Relationship Id="rId16" Type="http://schemas.openxmlformats.org/officeDocument/2006/relationships/image" Target="../media/image77.png"/><Relationship Id="rId19" Type="http://schemas.openxmlformats.org/officeDocument/2006/relationships/image" Target="../media/image82.png"/><Relationship Id="rId18" Type="http://schemas.openxmlformats.org/officeDocument/2006/relationships/image" Target="../media/image79.pn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111.png"/><Relationship Id="rId42" Type="http://schemas.openxmlformats.org/officeDocument/2006/relationships/image" Target="../media/image100.png"/><Relationship Id="rId41" Type="http://schemas.openxmlformats.org/officeDocument/2006/relationships/image" Target="../media/image102.png"/><Relationship Id="rId44" Type="http://schemas.openxmlformats.org/officeDocument/2006/relationships/image" Target="../media/image105.jpg"/><Relationship Id="rId43" Type="http://schemas.openxmlformats.org/officeDocument/2006/relationships/image" Target="../media/image103.png"/><Relationship Id="rId46" Type="http://schemas.openxmlformats.org/officeDocument/2006/relationships/image" Target="../media/image112.png"/><Relationship Id="rId45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48" Type="http://schemas.openxmlformats.org/officeDocument/2006/relationships/image" Target="../media/image115.png"/><Relationship Id="rId47" Type="http://schemas.openxmlformats.org/officeDocument/2006/relationships/image" Target="../media/image114.png"/><Relationship Id="rId49" Type="http://schemas.openxmlformats.org/officeDocument/2006/relationships/image" Target="../media/image122.png"/><Relationship Id="rId5" Type="http://schemas.openxmlformats.org/officeDocument/2006/relationships/image" Target="../media/image75.png"/><Relationship Id="rId6" Type="http://schemas.openxmlformats.org/officeDocument/2006/relationships/image" Target="../media/image64.png"/><Relationship Id="rId7" Type="http://schemas.openxmlformats.org/officeDocument/2006/relationships/image" Target="../media/image71.png"/><Relationship Id="rId8" Type="http://schemas.openxmlformats.org/officeDocument/2006/relationships/image" Target="../media/image81.png"/><Relationship Id="rId31" Type="http://schemas.openxmlformats.org/officeDocument/2006/relationships/image" Target="../media/image88.png"/><Relationship Id="rId30" Type="http://schemas.openxmlformats.org/officeDocument/2006/relationships/image" Target="../media/image109.png"/><Relationship Id="rId33" Type="http://schemas.openxmlformats.org/officeDocument/2006/relationships/image" Target="../media/image101.png"/><Relationship Id="rId32" Type="http://schemas.openxmlformats.org/officeDocument/2006/relationships/image" Target="../media/image98.png"/><Relationship Id="rId35" Type="http://schemas.openxmlformats.org/officeDocument/2006/relationships/image" Target="../media/image108.png"/><Relationship Id="rId34" Type="http://schemas.openxmlformats.org/officeDocument/2006/relationships/image" Target="../media/image93.png"/><Relationship Id="rId37" Type="http://schemas.openxmlformats.org/officeDocument/2006/relationships/image" Target="../media/image91.png"/><Relationship Id="rId36" Type="http://schemas.openxmlformats.org/officeDocument/2006/relationships/image" Target="../media/image90.png"/><Relationship Id="rId39" Type="http://schemas.openxmlformats.org/officeDocument/2006/relationships/image" Target="../media/image92.png"/><Relationship Id="rId38" Type="http://schemas.openxmlformats.org/officeDocument/2006/relationships/image" Target="../media/image110.png"/><Relationship Id="rId20" Type="http://schemas.openxmlformats.org/officeDocument/2006/relationships/image" Target="../media/image107.png"/><Relationship Id="rId22" Type="http://schemas.openxmlformats.org/officeDocument/2006/relationships/image" Target="../media/image85.png"/><Relationship Id="rId21" Type="http://schemas.openxmlformats.org/officeDocument/2006/relationships/image" Target="../media/image124.png"/><Relationship Id="rId24" Type="http://schemas.openxmlformats.org/officeDocument/2006/relationships/image" Target="../media/image89.png"/><Relationship Id="rId23" Type="http://schemas.openxmlformats.org/officeDocument/2006/relationships/image" Target="../media/image94.png"/><Relationship Id="rId26" Type="http://schemas.openxmlformats.org/officeDocument/2006/relationships/image" Target="../media/image54.png"/><Relationship Id="rId25" Type="http://schemas.openxmlformats.org/officeDocument/2006/relationships/image" Target="../media/image97.png"/><Relationship Id="rId28" Type="http://schemas.openxmlformats.org/officeDocument/2006/relationships/image" Target="../media/image95.png"/><Relationship Id="rId27" Type="http://schemas.openxmlformats.org/officeDocument/2006/relationships/image" Target="../media/image87.png"/><Relationship Id="rId29" Type="http://schemas.openxmlformats.org/officeDocument/2006/relationships/image" Target="../media/image99.png"/><Relationship Id="rId11" Type="http://schemas.openxmlformats.org/officeDocument/2006/relationships/image" Target="../media/image72.png"/><Relationship Id="rId10" Type="http://schemas.openxmlformats.org/officeDocument/2006/relationships/image" Target="../media/image70.png"/><Relationship Id="rId13" Type="http://schemas.openxmlformats.org/officeDocument/2006/relationships/image" Target="../media/image73.png"/><Relationship Id="rId12" Type="http://schemas.openxmlformats.org/officeDocument/2006/relationships/image" Target="../media/image96.png"/><Relationship Id="rId15" Type="http://schemas.openxmlformats.org/officeDocument/2006/relationships/image" Target="../media/image86.png"/><Relationship Id="rId14" Type="http://schemas.openxmlformats.org/officeDocument/2006/relationships/image" Target="../media/image74.png"/><Relationship Id="rId17" Type="http://schemas.openxmlformats.org/officeDocument/2006/relationships/image" Target="../media/image84.png"/><Relationship Id="rId16" Type="http://schemas.openxmlformats.org/officeDocument/2006/relationships/image" Target="../media/image77.png"/><Relationship Id="rId19" Type="http://schemas.openxmlformats.org/officeDocument/2006/relationships/image" Target="../media/image82.png"/><Relationship Id="rId18" Type="http://schemas.openxmlformats.org/officeDocument/2006/relationships/image" Target="../media/image79.png"/></Relationships>
</file>

<file path=ppt/slides/_rels/slide6.xml.rels><?xml version="1.0" encoding="UTF-8" standalone="yes"?><Relationships xmlns="http://schemas.openxmlformats.org/package/2006/relationships"><Relationship Id="rId40" Type="http://schemas.openxmlformats.org/officeDocument/2006/relationships/image" Target="../media/image111.png"/><Relationship Id="rId42" Type="http://schemas.openxmlformats.org/officeDocument/2006/relationships/image" Target="../media/image100.png"/><Relationship Id="rId41" Type="http://schemas.openxmlformats.org/officeDocument/2006/relationships/image" Target="../media/image102.png"/><Relationship Id="rId44" Type="http://schemas.openxmlformats.org/officeDocument/2006/relationships/image" Target="../media/image105.jpg"/><Relationship Id="rId43" Type="http://schemas.openxmlformats.org/officeDocument/2006/relationships/image" Target="../media/image103.png"/><Relationship Id="rId46" Type="http://schemas.openxmlformats.org/officeDocument/2006/relationships/image" Target="../media/image116.jpg"/><Relationship Id="rId45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47" Type="http://schemas.openxmlformats.org/officeDocument/2006/relationships/image" Target="../media/image119.jpg"/><Relationship Id="rId5" Type="http://schemas.openxmlformats.org/officeDocument/2006/relationships/image" Target="../media/image75.png"/><Relationship Id="rId6" Type="http://schemas.openxmlformats.org/officeDocument/2006/relationships/image" Target="../media/image64.png"/><Relationship Id="rId7" Type="http://schemas.openxmlformats.org/officeDocument/2006/relationships/image" Target="../media/image71.png"/><Relationship Id="rId8" Type="http://schemas.openxmlformats.org/officeDocument/2006/relationships/image" Target="../media/image81.png"/><Relationship Id="rId31" Type="http://schemas.openxmlformats.org/officeDocument/2006/relationships/image" Target="../media/image88.png"/><Relationship Id="rId30" Type="http://schemas.openxmlformats.org/officeDocument/2006/relationships/image" Target="../media/image109.png"/><Relationship Id="rId33" Type="http://schemas.openxmlformats.org/officeDocument/2006/relationships/image" Target="../media/image101.png"/><Relationship Id="rId32" Type="http://schemas.openxmlformats.org/officeDocument/2006/relationships/image" Target="../media/image98.png"/><Relationship Id="rId35" Type="http://schemas.openxmlformats.org/officeDocument/2006/relationships/image" Target="../media/image108.png"/><Relationship Id="rId34" Type="http://schemas.openxmlformats.org/officeDocument/2006/relationships/image" Target="../media/image93.png"/><Relationship Id="rId37" Type="http://schemas.openxmlformats.org/officeDocument/2006/relationships/image" Target="../media/image91.png"/><Relationship Id="rId36" Type="http://schemas.openxmlformats.org/officeDocument/2006/relationships/image" Target="../media/image90.png"/><Relationship Id="rId39" Type="http://schemas.openxmlformats.org/officeDocument/2006/relationships/image" Target="../media/image92.png"/><Relationship Id="rId38" Type="http://schemas.openxmlformats.org/officeDocument/2006/relationships/image" Target="../media/image110.png"/><Relationship Id="rId20" Type="http://schemas.openxmlformats.org/officeDocument/2006/relationships/image" Target="../media/image107.png"/><Relationship Id="rId22" Type="http://schemas.openxmlformats.org/officeDocument/2006/relationships/image" Target="../media/image85.png"/><Relationship Id="rId21" Type="http://schemas.openxmlformats.org/officeDocument/2006/relationships/image" Target="../media/image124.png"/><Relationship Id="rId24" Type="http://schemas.openxmlformats.org/officeDocument/2006/relationships/image" Target="../media/image89.png"/><Relationship Id="rId23" Type="http://schemas.openxmlformats.org/officeDocument/2006/relationships/image" Target="../media/image94.png"/><Relationship Id="rId26" Type="http://schemas.openxmlformats.org/officeDocument/2006/relationships/image" Target="../media/image54.png"/><Relationship Id="rId25" Type="http://schemas.openxmlformats.org/officeDocument/2006/relationships/image" Target="../media/image97.png"/><Relationship Id="rId28" Type="http://schemas.openxmlformats.org/officeDocument/2006/relationships/image" Target="../media/image95.png"/><Relationship Id="rId27" Type="http://schemas.openxmlformats.org/officeDocument/2006/relationships/image" Target="../media/image87.png"/><Relationship Id="rId29" Type="http://schemas.openxmlformats.org/officeDocument/2006/relationships/image" Target="../media/image99.png"/><Relationship Id="rId11" Type="http://schemas.openxmlformats.org/officeDocument/2006/relationships/image" Target="../media/image72.png"/><Relationship Id="rId10" Type="http://schemas.openxmlformats.org/officeDocument/2006/relationships/image" Target="../media/image70.png"/><Relationship Id="rId13" Type="http://schemas.openxmlformats.org/officeDocument/2006/relationships/image" Target="../media/image73.png"/><Relationship Id="rId12" Type="http://schemas.openxmlformats.org/officeDocument/2006/relationships/image" Target="../media/image96.png"/><Relationship Id="rId15" Type="http://schemas.openxmlformats.org/officeDocument/2006/relationships/image" Target="../media/image86.png"/><Relationship Id="rId14" Type="http://schemas.openxmlformats.org/officeDocument/2006/relationships/image" Target="../media/image74.png"/><Relationship Id="rId17" Type="http://schemas.openxmlformats.org/officeDocument/2006/relationships/image" Target="../media/image84.png"/><Relationship Id="rId16" Type="http://schemas.openxmlformats.org/officeDocument/2006/relationships/image" Target="../media/image77.png"/><Relationship Id="rId19" Type="http://schemas.openxmlformats.org/officeDocument/2006/relationships/image" Target="../media/image82.png"/><Relationship Id="rId18" Type="http://schemas.openxmlformats.org/officeDocument/2006/relationships/image" Target="../media/image79.png"/></Relationships>
</file>

<file path=ppt/slides/_rels/slide7.xml.rels><?xml version="1.0" encoding="UTF-8" standalone="yes"?><Relationships xmlns="http://schemas.openxmlformats.org/package/2006/relationships"><Relationship Id="rId40" Type="http://schemas.openxmlformats.org/officeDocument/2006/relationships/image" Target="../media/image111.png"/><Relationship Id="rId42" Type="http://schemas.openxmlformats.org/officeDocument/2006/relationships/image" Target="../media/image100.png"/><Relationship Id="rId41" Type="http://schemas.openxmlformats.org/officeDocument/2006/relationships/image" Target="../media/image102.png"/><Relationship Id="rId44" Type="http://schemas.openxmlformats.org/officeDocument/2006/relationships/image" Target="../media/image105.jpg"/><Relationship Id="rId43" Type="http://schemas.openxmlformats.org/officeDocument/2006/relationships/image" Target="../media/image103.png"/><Relationship Id="rId46" Type="http://schemas.openxmlformats.org/officeDocument/2006/relationships/image" Target="../media/image121.jpg"/><Relationship Id="rId45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5" Type="http://schemas.openxmlformats.org/officeDocument/2006/relationships/image" Target="../media/image75.png"/><Relationship Id="rId6" Type="http://schemas.openxmlformats.org/officeDocument/2006/relationships/image" Target="../media/image64.png"/><Relationship Id="rId7" Type="http://schemas.openxmlformats.org/officeDocument/2006/relationships/image" Target="../media/image71.png"/><Relationship Id="rId8" Type="http://schemas.openxmlformats.org/officeDocument/2006/relationships/image" Target="../media/image81.png"/><Relationship Id="rId31" Type="http://schemas.openxmlformats.org/officeDocument/2006/relationships/image" Target="../media/image88.png"/><Relationship Id="rId30" Type="http://schemas.openxmlformats.org/officeDocument/2006/relationships/image" Target="../media/image109.png"/><Relationship Id="rId33" Type="http://schemas.openxmlformats.org/officeDocument/2006/relationships/image" Target="../media/image101.png"/><Relationship Id="rId32" Type="http://schemas.openxmlformats.org/officeDocument/2006/relationships/image" Target="../media/image98.png"/><Relationship Id="rId35" Type="http://schemas.openxmlformats.org/officeDocument/2006/relationships/image" Target="../media/image108.png"/><Relationship Id="rId34" Type="http://schemas.openxmlformats.org/officeDocument/2006/relationships/image" Target="../media/image93.png"/><Relationship Id="rId37" Type="http://schemas.openxmlformats.org/officeDocument/2006/relationships/image" Target="../media/image91.png"/><Relationship Id="rId36" Type="http://schemas.openxmlformats.org/officeDocument/2006/relationships/image" Target="../media/image90.png"/><Relationship Id="rId39" Type="http://schemas.openxmlformats.org/officeDocument/2006/relationships/image" Target="../media/image92.png"/><Relationship Id="rId38" Type="http://schemas.openxmlformats.org/officeDocument/2006/relationships/image" Target="../media/image110.png"/><Relationship Id="rId20" Type="http://schemas.openxmlformats.org/officeDocument/2006/relationships/image" Target="../media/image107.png"/><Relationship Id="rId22" Type="http://schemas.openxmlformats.org/officeDocument/2006/relationships/image" Target="../media/image85.png"/><Relationship Id="rId21" Type="http://schemas.openxmlformats.org/officeDocument/2006/relationships/image" Target="../media/image124.png"/><Relationship Id="rId24" Type="http://schemas.openxmlformats.org/officeDocument/2006/relationships/image" Target="../media/image89.png"/><Relationship Id="rId23" Type="http://schemas.openxmlformats.org/officeDocument/2006/relationships/image" Target="../media/image94.png"/><Relationship Id="rId26" Type="http://schemas.openxmlformats.org/officeDocument/2006/relationships/image" Target="../media/image54.png"/><Relationship Id="rId25" Type="http://schemas.openxmlformats.org/officeDocument/2006/relationships/image" Target="../media/image97.png"/><Relationship Id="rId28" Type="http://schemas.openxmlformats.org/officeDocument/2006/relationships/image" Target="../media/image95.png"/><Relationship Id="rId27" Type="http://schemas.openxmlformats.org/officeDocument/2006/relationships/image" Target="../media/image87.png"/><Relationship Id="rId29" Type="http://schemas.openxmlformats.org/officeDocument/2006/relationships/image" Target="../media/image99.png"/><Relationship Id="rId11" Type="http://schemas.openxmlformats.org/officeDocument/2006/relationships/image" Target="../media/image72.png"/><Relationship Id="rId10" Type="http://schemas.openxmlformats.org/officeDocument/2006/relationships/image" Target="../media/image70.png"/><Relationship Id="rId13" Type="http://schemas.openxmlformats.org/officeDocument/2006/relationships/image" Target="../media/image73.png"/><Relationship Id="rId12" Type="http://schemas.openxmlformats.org/officeDocument/2006/relationships/image" Target="../media/image96.png"/><Relationship Id="rId15" Type="http://schemas.openxmlformats.org/officeDocument/2006/relationships/image" Target="../media/image86.png"/><Relationship Id="rId14" Type="http://schemas.openxmlformats.org/officeDocument/2006/relationships/image" Target="../media/image74.png"/><Relationship Id="rId17" Type="http://schemas.openxmlformats.org/officeDocument/2006/relationships/image" Target="../media/image84.png"/><Relationship Id="rId16" Type="http://schemas.openxmlformats.org/officeDocument/2006/relationships/image" Target="../media/image77.png"/><Relationship Id="rId19" Type="http://schemas.openxmlformats.org/officeDocument/2006/relationships/image" Target="../media/image82.png"/><Relationship Id="rId18" Type="http://schemas.openxmlformats.org/officeDocument/2006/relationships/image" Target="../media/image79.png"/></Relationships>
</file>

<file path=ppt/slides/_rels/slide8.xml.rels><?xml version="1.0" encoding="UTF-8" standalone="yes"?><Relationships xmlns="http://schemas.openxmlformats.org/package/2006/relationships"><Relationship Id="rId40" Type="http://schemas.openxmlformats.org/officeDocument/2006/relationships/image" Target="../media/image111.png"/><Relationship Id="rId42" Type="http://schemas.openxmlformats.org/officeDocument/2006/relationships/image" Target="../media/image100.png"/><Relationship Id="rId41" Type="http://schemas.openxmlformats.org/officeDocument/2006/relationships/image" Target="../media/image102.png"/><Relationship Id="rId44" Type="http://schemas.openxmlformats.org/officeDocument/2006/relationships/image" Target="../media/image105.jpg"/><Relationship Id="rId43" Type="http://schemas.openxmlformats.org/officeDocument/2006/relationships/image" Target="../media/image103.png"/><Relationship Id="rId45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5" Type="http://schemas.openxmlformats.org/officeDocument/2006/relationships/image" Target="../media/image75.png"/><Relationship Id="rId6" Type="http://schemas.openxmlformats.org/officeDocument/2006/relationships/image" Target="../media/image64.png"/><Relationship Id="rId7" Type="http://schemas.openxmlformats.org/officeDocument/2006/relationships/image" Target="../media/image71.png"/><Relationship Id="rId8" Type="http://schemas.openxmlformats.org/officeDocument/2006/relationships/image" Target="../media/image81.png"/><Relationship Id="rId31" Type="http://schemas.openxmlformats.org/officeDocument/2006/relationships/image" Target="../media/image88.png"/><Relationship Id="rId30" Type="http://schemas.openxmlformats.org/officeDocument/2006/relationships/image" Target="../media/image109.png"/><Relationship Id="rId33" Type="http://schemas.openxmlformats.org/officeDocument/2006/relationships/image" Target="../media/image101.png"/><Relationship Id="rId32" Type="http://schemas.openxmlformats.org/officeDocument/2006/relationships/image" Target="../media/image98.png"/><Relationship Id="rId35" Type="http://schemas.openxmlformats.org/officeDocument/2006/relationships/image" Target="../media/image108.png"/><Relationship Id="rId34" Type="http://schemas.openxmlformats.org/officeDocument/2006/relationships/image" Target="../media/image93.png"/><Relationship Id="rId37" Type="http://schemas.openxmlformats.org/officeDocument/2006/relationships/image" Target="../media/image91.png"/><Relationship Id="rId36" Type="http://schemas.openxmlformats.org/officeDocument/2006/relationships/image" Target="../media/image90.png"/><Relationship Id="rId39" Type="http://schemas.openxmlformats.org/officeDocument/2006/relationships/image" Target="../media/image92.png"/><Relationship Id="rId38" Type="http://schemas.openxmlformats.org/officeDocument/2006/relationships/image" Target="../media/image110.png"/><Relationship Id="rId20" Type="http://schemas.openxmlformats.org/officeDocument/2006/relationships/image" Target="../media/image107.png"/><Relationship Id="rId22" Type="http://schemas.openxmlformats.org/officeDocument/2006/relationships/image" Target="../media/image85.png"/><Relationship Id="rId21" Type="http://schemas.openxmlformats.org/officeDocument/2006/relationships/image" Target="../media/image124.png"/><Relationship Id="rId24" Type="http://schemas.openxmlformats.org/officeDocument/2006/relationships/image" Target="../media/image89.png"/><Relationship Id="rId23" Type="http://schemas.openxmlformats.org/officeDocument/2006/relationships/image" Target="../media/image94.png"/><Relationship Id="rId26" Type="http://schemas.openxmlformats.org/officeDocument/2006/relationships/image" Target="../media/image54.png"/><Relationship Id="rId25" Type="http://schemas.openxmlformats.org/officeDocument/2006/relationships/image" Target="../media/image97.png"/><Relationship Id="rId28" Type="http://schemas.openxmlformats.org/officeDocument/2006/relationships/image" Target="../media/image95.png"/><Relationship Id="rId27" Type="http://schemas.openxmlformats.org/officeDocument/2006/relationships/image" Target="../media/image87.png"/><Relationship Id="rId29" Type="http://schemas.openxmlformats.org/officeDocument/2006/relationships/image" Target="../media/image99.png"/><Relationship Id="rId11" Type="http://schemas.openxmlformats.org/officeDocument/2006/relationships/image" Target="../media/image72.png"/><Relationship Id="rId10" Type="http://schemas.openxmlformats.org/officeDocument/2006/relationships/image" Target="../media/image70.png"/><Relationship Id="rId13" Type="http://schemas.openxmlformats.org/officeDocument/2006/relationships/image" Target="../media/image73.png"/><Relationship Id="rId12" Type="http://schemas.openxmlformats.org/officeDocument/2006/relationships/image" Target="../media/image96.png"/><Relationship Id="rId15" Type="http://schemas.openxmlformats.org/officeDocument/2006/relationships/image" Target="../media/image86.png"/><Relationship Id="rId14" Type="http://schemas.openxmlformats.org/officeDocument/2006/relationships/image" Target="../media/image74.png"/><Relationship Id="rId17" Type="http://schemas.openxmlformats.org/officeDocument/2006/relationships/image" Target="../media/image84.png"/><Relationship Id="rId16" Type="http://schemas.openxmlformats.org/officeDocument/2006/relationships/image" Target="../media/image77.png"/><Relationship Id="rId19" Type="http://schemas.openxmlformats.org/officeDocument/2006/relationships/image" Target="../media/image82.png"/><Relationship Id="rId18" Type="http://schemas.openxmlformats.org/officeDocument/2006/relationships/image" Target="../media/image79.png"/></Relationships>
</file>

<file path=ppt/slides/_rels/slide9.xml.rels><?xml version="1.0" encoding="UTF-8" standalone="yes"?><Relationships xmlns="http://schemas.openxmlformats.org/package/2006/relationships"><Relationship Id="rId40" Type="http://schemas.openxmlformats.org/officeDocument/2006/relationships/image" Target="../media/image111.png"/><Relationship Id="rId42" Type="http://schemas.openxmlformats.org/officeDocument/2006/relationships/image" Target="../media/image100.png"/><Relationship Id="rId41" Type="http://schemas.openxmlformats.org/officeDocument/2006/relationships/image" Target="../media/image102.png"/><Relationship Id="rId44" Type="http://schemas.openxmlformats.org/officeDocument/2006/relationships/image" Target="../media/image105.jpg"/><Relationship Id="rId43" Type="http://schemas.openxmlformats.org/officeDocument/2006/relationships/image" Target="../media/image103.png"/><Relationship Id="rId46" Type="http://schemas.openxmlformats.org/officeDocument/2006/relationships/image" Target="../media/image113.png"/><Relationship Id="rId45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48" Type="http://schemas.openxmlformats.org/officeDocument/2006/relationships/image" Target="../media/image120.png"/><Relationship Id="rId47" Type="http://schemas.openxmlformats.org/officeDocument/2006/relationships/image" Target="../media/image117.png"/><Relationship Id="rId49" Type="http://schemas.openxmlformats.org/officeDocument/2006/relationships/image" Target="../media/image123.png"/><Relationship Id="rId5" Type="http://schemas.openxmlformats.org/officeDocument/2006/relationships/image" Target="../media/image75.png"/><Relationship Id="rId6" Type="http://schemas.openxmlformats.org/officeDocument/2006/relationships/image" Target="../media/image64.png"/><Relationship Id="rId7" Type="http://schemas.openxmlformats.org/officeDocument/2006/relationships/image" Target="../media/image71.png"/><Relationship Id="rId8" Type="http://schemas.openxmlformats.org/officeDocument/2006/relationships/image" Target="../media/image81.png"/><Relationship Id="rId31" Type="http://schemas.openxmlformats.org/officeDocument/2006/relationships/image" Target="../media/image88.png"/><Relationship Id="rId30" Type="http://schemas.openxmlformats.org/officeDocument/2006/relationships/image" Target="../media/image109.png"/><Relationship Id="rId33" Type="http://schemas.openxmlformats.org/officeDocument/2006/relationships/image" Target="../media/image101.png"/><Relationship Id="rId32" Type="http://schemas.openxmlformats.org/officeDocument/2006/relationships/image" Target="../media/image98.png"/><Relationship Id="rId35" Type="http://schemas.openxmlformats.org/officeDocument/2006/relationships/image" Target="../media/image108.png"/><Relationship Id="rId34" Type="http://schemas.openxmlformats.org/officeDocument/2006/relationships/image" Target="../media/image93.png"/><Relationship Id="rId37" Type="http://schemas.openxmlformats.org/officeDocument/2006/relationships/image" Target="../media/image91.png"/><Relationship Id="rId36" Type="http://schemas.openxmlformats.org/officeDocument/2006/relationships/image" Target="../media/image90.png"/><Relationship Id="rId39" Type="http://schemas.openxmlformats.org/officeDocument/2006/relationships/image" Target="../media/image92.png"/><Relationship Id="rId38" Type="http://schemas.openxmlformats.org/officeDocument/2006/relationships/image" Target="../media/image110.png"/><Relationship Id="rId20" Type="http://schemas.openxmlformats.org/officeDocument/2006/relationships/image" Target="../media/image107.png"/><Relationship Id="rId22" Type="http://schemas.openxmlformats.org/officeDocument/2006/relationships/image" Target="../media/image85.png"/><Relationship Id="rId21" Type="http://schemas.openxmlformats.org/officeDocument/2006/relationships/image" Target="../media/image124.png"/><Relationship Id="rId24" Type="http://schemas.openxmlformats.org/officeDocument/2006/relationships/image" Target="../media/image89.png"/><Relationship Id="rId23" Type="http://schemas.openxmlformats.org/officeDocument/2006/relationships/image" Target="../media/image94.png"/><Relationship Id="rId26" Type="http://schemas.openxmlformats.org/officeDocument/2006/relationships/image" Target="../media/image54.png"/><Relationship Id="rId25" Type="http://schemas.openxmlformats.org/officeDocument/2006/relationships/image" Target="../media/image97.png"/><Relationship Id="rId28" Type="http://schemas.openxmlformats.org/officeDocument/2006/relationships/image" Target="../media/image95.png"/><Relationship Id="rId27" Type="http://schemas.openxmlformats.org/officeDocument/2006/relationships/image" Target="../media/image87.png"/><Relationship Id="rId29" Type="http://schemas.openxmlformats.org/officeDocument/2006/relationships/image" Target="../media/image99.png"/><Relationship Id="rId51" Type="http://schemas.openxmlformats.org/officeDocument/2006/relationships/image" Target="../media/image125.png"/><Relationship Id="rId50" Type="http://schemas.openxmlformats.org/officeDocument/2006/relationships/image" Target="../media/image126.gif"/><Relationship Id="rId11" Type="http://schemas.openxmlformats.org/officeDocument/2006/relationships/image" Target="../media/image72.png"/><Relationship Id="rId10" Type="http://schemas.openxmlformats.org/officeDocument/2006/relationships/image" Target="../media/image70.png"/><Relationship Id="rId13" Type="http://schemas.openxmlformats.org/officeDocument/2006/relationships/image" Target="../media/image73.png"/><Relationship Id="rId12" Type="http://schemas.openxmlformats.org/officeDocument/2006/relationships/image" Target="../media/image96.png"/><Relationship Id="rId15" Type="http://schemas.openxmlformats.org/officeDocument/2006/relationships/image" Target="../media/image86.png"/><Relationship Id="rId14" Type="http://schemas.openxmlformats.org/officeDocument/2006/relationships/image" Target="../media/image74.png"/><Relationship Id="rId17" Type="http://schemas.openxmlformats.org/officeDocument/2006/relationships/image" Target="../media/image84.png"/><Relationship Id="rId16" Type="http://schemas.openxmlformats.org/officeDocument/2006/relationships/image" Target="../media/image77.png"/><Relationship Id="rId19" Type="http://schemas.openxmlformats.org/officeDocument/2006/relationships/image" Target="../media/image82.png"/><Relationship Id="rId18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3732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/>
          <p:nvPr/>
        </p:nvSpPr>
        <p:spPr>
          <a:xfrm>
            <a:off x="0" y="8129727"/>
            <a:ext cx="14630400" cy="100330"/>
          </a:xfrm>
          <a:custGeom>
            <a:rect b="b" l="l" r="r" t="t"/>
            <a:pathLst>
              <a:path extrusionOk="0" h="100329" w="14630400">
                <a:moveTo>
                  <a:pt x="14630400" y="0"/>
                </a:moveTo>
                <a:lnTo>
                  <a:pt x="0" y="0"/>
                </a:lnTo>
                <a:lnTo>
                  <a:pt x="0" y="99872"/>
                </a:lnTo>
                <a:lnTo>
                  <a:pt x="14630400" y="99872"/>
                </a:lnTo>
                <a:lnTo>
                  <a:pt x="14630400" y="0"/>
                </a:lnTo>
                <a:close/>
              </a:path>
            </a:pathLst>
          </a:custGeom>
          <a:solidFill>
            <a:srgbClr val="0C7D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" name="Google Shape;68;p1"/>
          <p:cNvSpPr txBox="1"/>
          <p:nvPr>
            <p:ph type="title"/>
          </p:nvPr>
        </p:nvSpPr>
        <p:spPr>
          <a:xfrm>
            <a:off x="6007099" y="3663625"/>
            <a:ext cx="62451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4875">
            <a:spAutoFit/>
          </a:bodyPr>
          <a:lstStyle/>
          <a:p>
            <a:pPr indent="0" lvl="0" marL="192405" marR="30480" rtl="0" algn="ctr">
              <a:lnSpc>
                <a:spcPct val="1111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baseline="30000" lang="en-US" sz="2700">
                <a:latin typeface="Times New Roman"/>
                <a:ea typeface="Times New Roman"/>
                <a:cs typeface="Times New Roman"/>
                <a:sym typeface="Times New Roman"/>
              </a:rPr>
              <a:t>TH  </a:t>
            </a:r>
            <a:r>
              <a:rPr lang="en-US" sz="2700">
                <a:latin typeface="Times New Roman"/>
                <a:ea typeface="Times New Roman"/>
                <a:cs typeface="Times New Roman"/>
                <a:sym typeface="Times New Roman"/>
              </a:rPr>
              <a:t>INTERNATIONAL PATIENT SAFETY CONFERENCE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9" name="Google Shape;69;p1"/>
          <p:cNvGrpSpPr/>
          <p:nvPr/>
        </p:nvGrpSpPr>
        <p:grpSpPr>
          <a:xfrm>
            <a:off x="4126181" y="3762514"/>
            <a:ext cx="802985" cy="733053"/>
            <a:chOff x="4126181" y="3762514"/>
            <a:chExt cx="802985" cy="733053"/>
          </a:xfrm>
        </p:grpSpPr>
        <p:pic>
          <p:nvPicPr>
            <p:cNvPr id="70" name="Google Shape;7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78087" y="3804339"/>
              <a:ext cx="536186" cy="536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38231" y="3795877"/>
              <a:ext cx="540782" cy="4657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671390" y="3762514"/>
              <a:ext cx="189267" cy="286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659198" y="4163123"/>
              <a:ext cx="138099" cy="83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91278" y="3769398"/>
              <a:ext cx="226301" cy="149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544263" y="3807345"/>
              <a:ext cx="207314" cy="67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574895" y="3824668"/>
              <a:ext cx="41643" cy="173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535500" y="3844861"/>
              <a:ext cx="9177" cy="13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511230" y="3842524"/>
              <a:ext cx="269773" cy="64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575137" y="3860190"/>
              <a:ext cx="214502" cy="91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625810" y="3875964"/>
              <a:ext cx="30784" cy="16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12995" y="3887140"/>
              <a:ext cx="63398" cy="48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550664" y="3893274"/>
              <a:ext cx="248589" cy="134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335602" y="4016714"/>
              <a:ext cx="479670" cy="27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826279" y="3971417"/>
              <a:ext cx="41173" cy="143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4632795" y="3801643"/>
              <a:ext cx="240449" cy="44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4599521" y="4248797"/>
              <a:ext cx="46342" cy="6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4743729" y="4140885"/>
              <a:ext cx="62204" cy="64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4344022" y="4119880"/>
              <a:ext cx="57734" cy="64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4455769" y="4217720"/>
              <a:ext cx="203428" cy="3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4393069" y="4172686"/>
              <a:ext cx="67005" cy="513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4418266" y="4191419"/>
              <a:ext cx="38176" cy="213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"/>
            <p:cNvSpPr/>
            <p:nvPr/>
          </p:nvSpPr>
          <p:spPr>
            <a:xfrm>
              <a:off x="4386757" y="4166743"/>
              <a:ext cx="6985" cy="6985"/>
            </a:xfrm>
            <a:custGeom>
              <a:rect b="b" l="l" r="r" t="t"/>
              <a:pathLst>
                <a:path extrusionOk="0" h="6985" w="6985">
                  <a:moveTo>
                    <a:pt x="0" y="0"/>
                  </a:moveTo>
                  <a:lnTo>
                    <a:pt x="3162" y="3238"/>
                  </a:lnTo>
                  <a:lnTo>
                    <a:pt x="6311" y="6375"/>
                  </a:lnTo>
                  <a:lnTo>
                    <a:pt x="6769" y="5956"/>
                  </a:lnTo>
                  <a:lnTo>
                    <a:pt x="4483" y="4000"/>
                  </a:lnTo>
                  <a:lnTo>
                    <a:pt x="2222" y="2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3" name="Google Shape;93;p1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4401807" y="4180293"/>
              <a:ext cx="63411" cy="40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4460087" y="4218013"/>
              <a:ext cx="102603" cy="31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4516615" y="4232122"/>
              <a:ext cx="66306" cy="8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"/>
            <p:cNvSpPr/>
            <p:nvPr/>
          </p:nvSpPr>
          <p:spPr>
            <a:xfrm>
              <a:off x="4537202" y="4237012"/>
              <a:ext cx="60960" cy="5080"/>
            </a:xfrm>
            <a:custGeom>
              <a:rect b="b" l="l" r="r" t="t"/>
              <a:pathLst>
                <a:path extrusionOk="0" h="5079" w="60960">
                  <a:moveTo>
                    <a:pt x="0" y="0"/>
                  </a:moveTo>
                  <a:lnTo>
                    <a:pt x="11449" y="1936"/>
                  </a:lnTo>
                  <a:lnTo>
                    <a:pt x="23021" y="3335"/>
                  </a:lnTo>
                  <a:lnTo>
                    <a:pt x="34704" y="4184"/>
                  </a:lnTo>
                  <a:lnTo>
                    <a:pt x="46482" y="4470"/>
                  </a:lnTo>
                  <a:lnTo>
                    <a:pt x="48463" y="4470"/>
                  </a:lnTo>
                  <a:lnTo>
                    <a:pt x="52400" y="4394"/>
                  </a:lnTo>
                  <a:lnTo>
                    <a:pt x="59093" y="3962"/>
                  </a:lnTo>
                  <a:lnTo>
                    <a:pt x="60502" y="3848"/>
                  </a:lnTo>
                  <a:lnTo>
                    <a:pt x="55549" y="3746"/>
                  </a:lnTo>
                  <a:lnTo>
                    <a:pt x="50634" y="3479"/>
                  </a:lnTo>
                  <a:lnTo>
                    <a:pt x="46597" y="3124"/>
                  </a:lnTo>
                  <a:lnTo>
                    <a:pt x="39547" y="3124"/>
                  </a:lnTo>
                  <a:lnTo>
                    <a:pt x="29430" y="2920"/>
                  </a:lnTo>
                  <a:lnTo>
                    <a:pt x="19454" y="2319"/>
                  </a:lnTo>
                  <a:lnTo>
                    <a:pt x="9638" y="1340"/>
                  </a:lnTo>
                  <a:lnTo>
                    <a:pt x="0" y="0"/>
                  </a:lnTo>
                  <a:close/>
                </a:path>
                <a:path extrusionOk="0" h="5079" w="60960">
                  <a:moveTo>
                    <a:pt x="45732" y="3048"/>
                  </a:moveTo>
                  <a:lnTo>
                    <a:pt x="41605" y="3124"/>
                  </a:lnTo>
                  <a:lnTo>
                    <a:pt x="46597" y="3124"/>
                  </a:lnTo>
                  <a:lnTo>
                    <a:pt x="45732" y="3048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7" name="Google Shape;97;p1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4465205" y="4152531"/>
              <a:ext cx="300748" cy="99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4766437" y="3776599"/>
              <a:ext cx="88345" cy="275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"/>
            <p:cNvSpPr/>
            <p:nvPr/>
          </p:nvSpPr>
          <p:spPr>
            <a:xfrm>
              <a:off x="4838611" y="4045585"/>
              <a:ext cx="6985" cy="25400"/>
            </a:xfrm>
            <a:custGeom>
              <a:rect b="b" l="l" r="r" t="t"/>
              <a:pathLst>
                <a:path extrusionOk="0" h="25400" w="6985">
                  <a:moveTo>
                    <a:pt x="6565" y="0"/>
                  </a:moveTo>
                  <a:lnTo>
                    <a:pt x="5159" y="6307"/>
                  </a:lnTo>
                  <a:lnTo>
                    <a:pt x="3465" y="13017"/>
                  </a:lnTo>
                  <a:lnTo>
                    <a:pt x="1794" y="19011"/>
                  </a:lnTo>
                  <a:lnTo>
                    <a:pt x="0" y="24904"/>
                  </a:lnTo>
                  <a:lnTo>
                    <a:pt x="2202" y="18761"/>
                  </a:lnTo>
                  <a:lnTo>
                    <a:pt x="4063" y="13017"/>
                  </a:lnTo>
                  <a:lnTo>
                    <a:pt x="5791" y="6934"/>
                  </a:lnTo>
                  <a:lnTo>
                    <a:pt x="6350" y="2311"/>
                  </a:lnTo>
                  <a:lnTo>
                    <a:pt x="6565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0" name="Google Shape;100;p1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4446943" y="4206532"/>
              <a:ext cx="19824" cy="11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4723079" y="3769144"/>
              <a:ext cx="127680" cy="276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4821097" y="4010647"/>
              <a:ext cx="25031" cy="101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1"/>
            <p:cNvSpPr/>
            <p:nvPr/>
          </p:nvSpPr>
          <p:spPr>
            <a:xfrm>
              <a:off x="4694441" y="4208665"/>
              <a:ext cx="31115" cy="17145"/>
            </a:xfrm>
            <a:custGeom>
              <a:rect b="b" l="l" r="r" t="t"/>
              <a:pathLst>
                <a:path extrusionOk="0" h="17145" w="31114">
                  <a:moveTo>
                    <a:pt x="30848" y="0"/>
                  </a:moveTo>
                  <a:lnTo>
                    <a:pt x="29565" y="609"/>
                  </a:lnTo>
                  <a:lnTo>
                    <a:pt x="27000" y="1752"/>
                  </a:lnTo>
                  <a:lnTo>
                    <a:pt x="25044" y="2984"/>
                  </a:lnTo>
                  <a:lnTo>
                    <a:pt x="21031" y="5397"/>
                  </a:lnTo>
                  <a:lnTo>
                    <a:pt x="18021" y="7213"/>
                  </a:lnTo>
                  <a:lnTo>
                    <a:pt x="14947" y="8991"/>
                  </a:lnTo>
                  <a:lnTo>
                    <a:pt x="11823" y="10744"/>
                  </a:lnTo>
                  <a:lnTo>
                    <a:pt x="7950" y="12915"/>
                  </a:lnTo>
                  <a:lnTo>
                    <a:pt x="4000" y="15011"/>
                  </a:lnTo>
                  <a:lnTo>
                    <a:pt x="0" y="17068"/>
                  </a:lnTo>
                  <a:lnTo>
                    <a:pt x="4203" y="15163"/>
                  </a:lnTo>
                  <a:lnTo>
                    <a:pt x="22339" y="5384"/>
                  </a:lnTo>
                  <a:lnTo>
                    <a:pt x="25222" y="3657"/>
                  </a:lnTo>
                  <a:lnTo>
                    <a:pt x="28041" y="1866"/>
                  </a:lnTo>
                  <a:lnTo>
                    <a:pt x="30848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4" name="Google Shape;104;p1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4507357" y="4229290"/>
              <a:ext cx="29845" cy="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4516932" y="4210431"/>
              <a:ext cx="204482" cy="368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4811331" y="3887406"/>
              <a:ext cx="34480" cy="126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4677905" y="3768318"/>
              <a:ext cx="167703" cy="2961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1"/>
            <p:cNvSpPr/>
            <p:nvPr/>
          </p:nvSpPr>
          <p:spPr>
            <a:xfrm>
              <a:off x="4833836" y="4051566"/>
              <a:ext cx="5080" cy="25400"/>
            </a:xfrm>
            <a:custGeom>
              <a:rect b="b" l="l" r="r" t="t"/>
              <a:pathLst>
                <a:path extrusionOk="0" h="25400" w="5079">
                  <a:moveTo>
                    <a:pt x="4838" y="0"/>
                  </a:moveTo>
                  <a:lnTo>
                    <a:pt x="3746" y="8318"/>
                  </a:lnTo>
                  <a:lnTo>
                    <a:pt x="2158" y="16611"/>
                  </a:lnTo>
                  <a:lnTo>
                    <a:pt x="0" y="24841"/>
                  </a:lnTo>
                  <a:lnTo>
                    <a:pt x="1282" y="20878"/>
                  </a:lnTo>
                  <a:lnTo>
                    <a:pt x="2532" y="16611"/>
                  </a:lnTo>
                  <a:lnTo>
                    <a:pt x="3517" y="12903"/>
                  </a:lnTo>
                  <a:lnTo>
                    <a:pt x="4141" y="8318"/>
                  </a:lnTo>
                  <a:lnTo>
                    <a:pt x="4546" y="4292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9" name="Google Shape;109;p1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4560176" y="4083278"/>
              <a:ext cx="267258" cy="1576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4628019" y="3775189"/>
              <a:ext cx="175094" cy="1141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4741113" y="3830421"/>
              <a:ext cx="86017" cy="11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"/>
            <p:cNvSpPr/>
            <p:nvPr/>
          </p:nvSpPr>
          <p:spPr>
            <a:xfrm>
              <a:off x="4806257" y="4138630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1023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13" name="Google Shape;113;p1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4671288" y="4213529"/>
              <a:ext cx="59689" cy="24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"/>
            <p:cNvSpPr/>
            <p:nvPr/>
          </p:nvSpPr>
          <p:spPr>
            <a:xfrm>
              <a:off x="4663173" y="4236148"/>
              <a:ext cx="8890" cy="3810"/>
            </a:xfrm>
            <a:custGeom>
              <a:rect b="b" l="l" r="r" t="t"/>
              <a:pathLst>
                <a:path extrusionOk="0" h="3810" w="8889">
                  <a:moveTo>
                    <a:pt x="8839" y="0"/>
                  </a:moveTo>
                  <a:lnTo>
                    <a:pt x="5930" y="1231"/>
                  </a:lnTo>
                  <a:lnTo>
                    <a:pt x="2984" y="2425"/>
                  </a:lnTo>
                  <a:lnTo>
                    <a:pt x="0" y="3568"/>
                  </a:lnTo>
                  <a:lnTo>
                    <a:pt x="2730" y="3009"/>
                  </a:lnTo>
                  <a:lnTo>
                    <a:pt x="5410" y="2412"/>
                  </a:lnTo>
                  <a:lnTo>
                    <a:pt x="8089" y="1752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15" name="Google Shape;115;p1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4625162" y="4137025"/>
              <a:ext cx="181521" cy="1069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4597235" y="3800792"/>
              <a:ext cx="206870" cy="100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4778959" y="4120248"/>
              <a:ext cx="17881" cy="29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4616754" y="3813137"/>
              <a:ext cx="223291" cy="201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"/>
            <p:cNvSpPr/>
            <p:nvPr/>
          </p:nvSpPr>
          <p:spPr>
            <a:xfrm>
              <a:off x="4559274" y="3813238"/>
              <a:ext cx="74295" cy="10160"/>
            </a:xfrm>
            <a:custGeom>
              <a:rect b="b" l="l" r="r" t="t"/>
              <a:pathLst>
                <a:path extrusionOk="0" h="10160" w="74295">
                  <a:moveTo>
                    <a:pt x="74053" y="5118"/>
                  </a:moveTo>
                  <a:lnTo>
                    <a:pt x="68567" y="3225"/>
                  </a:lnTo>
                  <a:lnTo>
                    <a:pt x="63068" y="1536"/>
                  </a:lnTo>
                  <a:lnTo>
                    <a:pt x="57467" y="0"/>
                  </a:lnTo>
                  <a:lnTo>
                    <a:pt x="54775" y="101"/>
                  </a:lnTo>
                  <a:lnTo>
                    <a:pt x="13208" y="6134"/>
                  </a:lnTo>
                  <a:lnTo>
                    <a:pt x="0" y="9880"/>
                  </a:lnTo>
                  <a:lnTo>
                    <a:pt x="7289" y="8216"/>
                  </a:lnTo>
                  <a:lnTo>
                    <a:pt x="14630" y="6819"/>
                  </a:lnTo>
                  <a:lnTo>
                    <a:pt x="22034" y="5676"/>
                  </a:lnTo>
                  <a:lnTo>
                    <a:pt x="29476" y="4787"/>
                  </a:lnTo>
                  <a:lnTo>
                    <a:pt x="36360" y="4089"/>
                  </a:lnTo>
                  <a:lnTo>
                    <a:pt x="43281" y="3759"/>
                  </a:lnTo>
                  <a:lnTo>
                    <a:pt x="56946" y="3759"/>
                  </a:lnTo>
                  <a:lnTo>
                    <a:pt x="63690" y="4076"/>
                  </a:lnTo>
                  <a:lnTo>
                    <a:pt x="70396" y="4737"/>
                  </a:lnTo>
                  <a:lnTo>
                    <a:pt x="74053" y="5118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20" name="Google Shape;120;p1"/>
            <p:cNvPicPr preferRelativeResize="0"/>
            <p:nvPr/>
          </p:nvPicPr>
          <p:blipFill rotWithShape="1">
            <a:blip r:embed="rId46">
              <a:alphaModFix/>
            </a:blip>
            <a:srcRect b="0" l="0" r="0" t="0"/>
            <a:stretch/>
          </p:blipFill>
          <p:spPr>
            <a:xfrm>
              <a:off x="4732350" y="3854869"/>
              <a:ext cx="91884" cy="108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"/>
            <p:cNvPicPr preferRelativeResize="0"/>
            <p:nvPr/>
          </p:nvPicPr>
          <p:blipFill rotWithShape="1">
            <a:blip r:embed="rId47">
              <a:alphaModFix/>
            </a:blip>
            <a:srcRect b="0" l="0" r="0" t="0"/>
            <a:stretch/>
          </p:blipFill>
          <p:spPr>
            <a:xfrm>
              <a:off x="4709414" y="3874922"/>
              <a:ext cx="129717" cy="337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"/>
            <p:cNvPicPr preferRelativeResize="0"/>
            <p:nvPr/>
          </p:nvPicPr>
          <p:blipFill rotWithShape="1">
            <a:blip r:embed="rId48">
              <a:alphaModFix/>
            </a:blip>
            <a:srcRect b="0" l="0" r="0" t="0"/>
            <a:stretch/>
          </p:blipFill>
          <p:spPr>
            <a:xfrm>
              <a:off x="4654143" y="3826472"/>
              <a:ext cx="186195" cy="225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"/>
            <p:cNvPicPr preferRelativeResize="0"/>
            <p:nvPr/>
          </p:nvPicPr>
          <p:blipFill rotWithShape="1">
            <a:blip r:embed="rId49">
              <a:alphaModFix/>
            </a:blip>
            <a:srcRect b="0" l="0" r="0" t="0"/>
            <a:stretch/>
          </p:blipFill>
          <p:spPr>
            <a:xfrm>
              <a:off x="4793386" y="4126319"/>
              <a:ext cx="18237" cy="28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"/>
            <p:cNvSpPr/>
            <p:nvPr/>
          </p:nvSpPr>
          <p:spPr>
            <a:xfrm>
              <a:off x="4543266" y="3852024"/>
              <a:ext cx="635" cy="0"/>
            </a:xfrm>
            <a:custGeom>
              <a:rect b="b" l="l" r="r" t="t"/>
              <a:pathLst>
                <a:path extrusionOk="0" h="120000" w="635">
                  <a:moveTo>
                    <a:pt x="0" y="0"/>
                  </a:moveTo>
                  <a:lnTo>
                    <a:pt x="22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25" name="Google Shape;125;p1"/>
            <p:cNvPicPr preferRelativeResize="0"/>
            <p:nvPr/>
          </p:nvPicPr>
          <p:blipFill rotWithShape="1">
            <a:blip r:embed="rId50">
              <a:alphaModFix/>
            </a:blip>
            <a:srcRect b="0" l="0" r="0" t="0"/>
            <a:stretch/>
          </p:blipFill>
          <p:spPr>
            <a:xfrm>
              <a:off x="4727473" y="3874236"/>
              <a:ext cx="37693" cy="25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"/>
            <p:cNvPicPr preferRelativeResize="0"/>
            <p:nvPr/>
          </p:nvPicPr>
          <p:blipFill rotWithShape="1">
            <a:blip r:embed="rId51">
              <a:alphaModFix/>
            </a:blip>
            <a:srcRect b="0" l="0" r="0" t="0"/>
            <a:stretch/>
          </p:blipFill>
          <p:spPr>
            <a:xfrm>
              <a:off x="4711712" y="3860927"/>
              <a:ext cx="117081" cy="1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"/>
            <p:cNvPicPr preferRelativeResize="0"/>
            <p:nvPr/>
          </p:nvPicPr>
          <p:blipFill rotWithShape="1">
            <a:blip r:embed="rId52">
              <a:alphaModFix/>
            </a:blip>
            <a:srcRect b="0" l="0" r="0" t="0"/>
            <a:stretch/>
          </p:blipFill>
          <p:spPr>
            <a:xfrm>
              <a:off x="4732591" y="3879024"/>
              <a:ext cx="100755" cy="2542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"/>
            <p:cNvSpPr/>
            <p:nvPr/>
          </p:nvSpPr>
          <p:spPr>
            <a:xfrm>
              <a:off x="4808156" y="4131093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761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4724222" y="3872623"/>
              <a:ext cx="6350" cy="4445"/>
            </a:xfrm>
            <a:custGeom>
              <a:rect b="b" l="l" r="r" t="t"/>
              <a:pathLst>
                <a:path extrusionOk="0" h="4445" w="6350">
                  <a:moveTo>
                    <a:pt x="0" y="0"/>
                  </a:moveTo>
                  <a:lnTo>
                    <a:pt x="2311" y="2082"/>
                  </a:lnTo>
                  <a:lnTo>
                    <a:pt x="3517" y="2730"/>
                  </a:lnTo>
                  <a:lnTo>
                    <a:pt x="5905" y="4063"/>
                  </a:lnTo>
                  <a:lnTo>
                    <a:pt x="3238" y="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30" name="Google Shape;130;p1"/>
            <p:cNvPicPr preferRelativeResize="0"/>
            <p:nvPr/>
          </p:nvPicPr>
          <p:blipFill rotWithShape="1">
            <a:blip r:embed="rId53">
              <a:alphaModFix/>
            </a:blip>
            <a:srcRect b="0" l="0" r="0" t="0"/>
            <a:stretch/>
          </p:blipFill>
          <p:spPr>
            <a:xfrm>
              <a:off x="4517669" y="3826078"/>
              <a:ext cx="229082" cy="705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1"/>
            <p:cNvSpPr/>
            <p:nvPr/>
          </p:nvSpPr>
          <p:spPr>
            <a:xfrm>
              <a:off x="4794326" y="3948512"/>
              <a:ext cx="0" cy="635"/>
            </a:xfrm>
            <a:custGeom>
              <a:rect b="b" l="l" r="r" t="t"/>
              <a:pathLst>
                <a:path extrusionOk="0" h="635" w="120000">
                  <a:moveTo>
                    <a:pt x="0" y="5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32" name="Google Shape;132;p1"/>
            <p:cNvPicPr preferRelativeResize="0"/>
            <p:nvPr/>
          </p:nvPicPr>
          <p:blipFill rotWithShape="1">
            <a:blip r:embed="rId54">
              <a:alphaModFix/>
            </a:blip>
            <a:srcRect b="0" l="0" r="0" t="0"/>
            <a:stretch/>
          </p:blipFill>
          <p:spPr>
            <a:xfrm>
              <a:off x="4746726" y="3893718"/>
              <a:ext cx="82604" cy="29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"/>
            <p:cNvPicPr preferRelativeResize="0"/>
            <p:nvPr/>
          </p:nvPicPr>
          <p:blipFill rotWithShape="1">
            <a:blip r:embed="rId55">
              <a:alphaModFix/>
            </a:blip>
            <a:srcRect b="0" l="0" r="0" t="0"/>
            <a:stretch/>
          </p:blipFill>
          <p:spPr>
            <a:xfrm>
              <a:off x="4808563" y="4081068"/>
              <a:ext cx="11188" cy="43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1"/>
            <p:cNvSpPr/>
            <p:nvPr/>
          </p:nvSpPr>
          <p:spPr>
            <a:xfrm>
              <a:off x="4810918" y="4117949"/>
              <a:ext cx="0" cy="635"/>
            </a:xfrm>
            <a:custGeom>
              <a:rect b="b" l="l" r="r" t="t"/>
              <a:pathLst>
                <a:path extrusionOk="0" h="635" w="120000">
                  <a:moveTo>
                    <a:pt x="0" y="7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35" name="Google Shape;135;p1"/>
            <p:cNvPicPr preferRelativeResize="0"/>
            <p:nvPr/>
          </p:nvPicPr>
          <p:blipFill rotWithShape="1">
            <a:blip r:embed="rId56">
              <a:alphaModFix/>
            </a:blip>
            <a:srcRect b="0" l="0" r="0" t="0"/>
            <a:stretch/>
          </p:blipFill>
          <p:spPr>
            <a:xfrm>
              <a:off x="4612348" y="3865448"/>
              <a:ext cx="154025" cy="53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"/>
            <p:cNvSpPr/>
            <p:nvPr/>
          </p:nvSpPr>
          <p:spPr>
            <a:xfrm>
              <a:off x="4618583" y="3865740"/>
              <a:ext cx="22860" cy="3175"/>
            </a:xfrm>
            <a:custGeom>
              <a:rect b="b" l="l" r="r" t="t"/>
              <a:pathLst>
                <a:path extrusionOk="0" h="3175" w="22860">
                  <a:moveTo>
                    <a:pt x="21170" y="0"/>
                  </a:moveTo>
                  <a:lnTo>
                    <a:pt x="14084" y="380"/>
                  </a:lnTo>
                  <a:lnTo>
                    <a:pt x="7010" y="1181"/>
                  </a:lnTo>
                  <a:lnTo>
                    <a:pt x="0" y="2374"/>
                  </a:lnTo>
                  <a:lnTo>
                    <a:pt x="330" y="2793"/>
                  </a:lnTo>
                  <a:lnTo>
                    <a:pt x="6375" y="2197"/>
                  </a:lnTo>
                  <a:lnTo>
                    <a:pt x="12433" y="1892"/>
                  </a:lnTo>
                  <a:lnTo>
                    <a:pt x="22510" y="1892"/>
                  </a:lnTo>
                  <a:lnTo>
                    <a:pt x="21170" y="0"/>
                  </a:lnTo>
                  <a:close/>
                </a:path>
                <a:path extrusionOk="0" h="3175" w="22860">
                  <a:moveTo>
                    <a:pt x="22510" y="1892"/>
                  </a:moveTo>
                  <a:lnTo>
                    <a:pt x="19850" y="1892"/>
                  </a:lnTo>
                  <a:lnTo>
                    <a:pt x="22555" y="1955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37" name="Google Shape;137;p1"/>
            <p:cNvPicPr preferRelativeResize="0"/>
            <p:nvPr/>
          </p:nvPicPr>
          <p:blipFill rotWithShape="1">
            <a:blip r:embed="rId57">
              <a:alphaModFix/>
            </a:blip>
            <a:srcRect b="0" l="0" r="0" t="0"/>
            <a:stretch/>
          </p:blipFill>
          <p:spPr>
            <a:xfrm>
              <a:off x="4806302" y="4109212"/>
              <a:ext cx="6083" cy="14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"/>
            <p:cNvPicPr preferRelativeResize="0"/>
            <p:nvPr/>
          </p:nvPicPr>
          <p:blipFill rotWithShape="1">
            <a:blip r:embed="rId58">
              <a:alphaModFix/>
            </a:blip>
            <a:srcRect b="0" l="0" r="0" t="0"/>
            <a:stretch/>
          </p:blipFill>
          <p:spPr>
            <a:xfrm>
              <a:off x="4673092" y="3900538"/>
              <a:ext cx="149039" cy="3236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"/>
            <p:cNvSpPr/>
            <p:nvPr/>
          </p:nvSpPr>
          <p:spPr>
            <a:xfrm>
              <a:off x="4735398" y="3963949"/>
              <a:ext cx="62865" cy="237490"/>
            </a:xfrm>
            <a:custGeom>
              <a:rect b="b" l="l" r="r" t="t"/>
              <a:pathLst>
                <a:path extrusionOk="0" h="237489" w="62864">
                  <a:moveTo>
                    <a:pt x="7759" y="232587"/>
                  </a:moveTo>
                  <a:lnTo>
                    <a:pt x="7378" y="232587"/>
                  </a:lnTo>
                  <a:lnTo>
                    <a:pt x="5600" y="233794"/>
                  </a:lnTo>
                  <a:lnTo>
                    <a:pt x="3797" y="234950"/>
                  </a:lnTo>
                  <a:lnTo>
                    <a:pt x="1968" y="236067"/>
                  </a:lnTo>
                  <a:lnTo>
                    <a:pt x="4686" y="234099"/>
                  </a:lnTo>
                  <a:lnTo>
                    <a:pt x="6032" y="233083"/>
                  </a:lnTo>
                  <a:lnTo>
                    <a:pt x="0" y="237299"/>
                  </a:lnTo>
                  <a:lnTo>
                    <a:pt x="2133" y="236067"/>
                  </a:lnTo>
                  <a:lnTo>
                    <a:pt x="5207" y="234226"/>
                  </a:lnTo>
                  <a:lnTo>
                    <a:pt x="7759" y="232587"/>
                  </a:lnTo>
                  <a:close/>
                </a:path>
                <a:path extrusionOk="0" h="237489" w="62864">
                  <a:moveTo>
                    <a:pt x="62293" y="11912"/>
                  </a:moveTo>
                  <a:lnTo>
                    <a:pt x="61290" y="10007"/>
                  </a:lnTo>
                  <a:lnTo>
                    <a:pt x="59182" y="6248"/>
                  </a:lnTo>
                  <a:lnTo>
                    <a:pt x="57962" y="4140"/>
                  </a:lnTo>
                  <a:lnTo>
                    <a:pt x="55397" y="0"/>
                  </a:lnTo>
                  <a:lnTo>
                    <a:pt x="56273" y="1993"/>
                  </a:lnTo>
                  <a:lnTo>
                    <a:pt x="58216" y="5346"/>
                  </a:lnTo>
                  <a:lnTo>
                    <a:pt x="59829" y="7886"/>
                  </a:lnTo>
                  <a:lnTo>
                    <a:pt x="60680" y="9220"/>
                  </a:lnTo>
                  <a:lnTo>
                    <a:pt x="62293" y="11912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40" name="Google Shape;140;p1"/>
            <p:cNvPicPr preferRelativeResize="0"/>
            <p:nvPr/>
          </p:nvPicPr>
          <p:blipFill rotWithShape="1">
            <a:blip r:embed="rId59">
              <a:alphaModFix/>
            </a:blip>
            <a:srcRect b="0" l="0" r="0" t="0"/>
            <a:stretch/>
          </p:blipFill>
          <p:spPr>
            <a:xfrm>
              <a:off x="4581664" y="3881691"/>
              <a:ext cx="212940" cy="885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"/>
            <p:cNvSpPr/>
            <p:nvPr/>
          </p:nvSpPr>
          <p:spPr>
            <a:xfrm>
              <a:off x="4629480" y="3881691"/>
              <a:ext cx="24130" cy="5080"/>
            </a:xfrm>
            <a:custGeom>
              <a:rect b="b" l="l" r="r" t="t"/>
              <a:pathLst>
                <a:path extrusionOk="0" h="5079" w="24129">
                  <a:moveTo>
                    <a:pt x="23431" y="4445"/>
                  </a:moveTo>
                  <a:lnTo>
                    <a:pt x="15049" y="4445"/>
                  </a:lnTo>
                  <a:lnTo>
                    <a:pt x="19392" y="4610"/>
                  </a:lnTo>
                  <a:lnTo>
                    <a:pt x="23710" y="4927"/>
                  </a:lnTo>
                  <a:lnTo>
                    <a:pt x="23431" y="4445"/>
                  </a:lnTo>
                  <a:close/>
                </a:path>
                <a:path extrusionOk="0" h="5079" w="24129">
                  <a:moveTo>
                    <a:pt x="20789" y="0"/>
                  </a:moveTo>
                  <a:lnTo>
                    <a:pt x="13830" y="38"/>
                  </a:lnTo>
                  <a:lnTo>
                    <a:pt x="6883" y="482"/>
                  </a:lnTo>
                  <a:lnTo>
                    <a:pt x="0" y="1371"/>
                  </a:lnTo>
                  <a:lnTo>
                    <a:pt x="2133" y="4660"/>
                  </a:lnTo>
                  <a:lnTo>
                    <a:pt x="5003" y="4521"/>
                  </a:lnTo>
                  <a:lnTo>
                    <a:pt x="7874" y="4445"/>
                  </a:lnTo>
                  <a:lnTo>
                    <a:pt x="23431" y="4445"/>
                  </a:lnTo>
                  <a:lnTo>
                    <a:pt x="22313" y="2514"/>
                  </a:lnTo>
                  <a:lnTo>
                    <a:pt x="20789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42" name="Google Shape;142;p1"/>
            <p:cNvPicPr preferRelativeResize="0"/>
            <p:nvPr/>
          </p:nvPicPr>
          <p:blipFill rotWithShape="1">
            <a:blip r:embed="rId60">
              <a:alphaModFix/>
            </a:blip>
            <a:srcRect b="0" l="0" r="0" t="0"/>
            <a:stretch/>
          </p:blipFill>
          <p:spPr>
            <a:xfrm>
              <a:off x="4799495" y="4022966"/>
              <a:ext cx="15860" cy="107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"/>
            <p:cNvPicPr preferRelativeResize="0"/>
            <p:nvPr/>
          </p:nvPicPr>
          <p:blipFill rotWithShape="1">
            <a:blip r:embed="rId61">
              <a:alphaModFix/>
            </a:blip>
            <a:srcRect b="0" l="0" r="0" t="0"/>
            <a:stretch/>
          </p:blipFill>
          <p:spPr>
            <a:xfrm>
              <a:off x="4708118" y="4124033"/>
              <a:ext cx="98183" cy="89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"/>
            <p:cNvSpPr/>
            <p:nvPr/>
          </p:nvSpPr>
          <p:spPr>
            <a:xfrm>
              <a:off x="4814430" y="4045427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1052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4737366" y="4196537"/>
              <a:ext cx="5715" cy="3810"/>
            </a:xfrm>
            <a:custGeom>
              <a:rect b="b" l="l" r="r" t="t"/>
              <a:pathLst>
                <a:path extrusionOk="0" h="3810" w="5714">
                  <a:moveTo>
                    <a:pt x="5410" y="0"/>
                  </a:moveTo>
                  <a:lnTo>
                    <a:pt x="4686" y="38"/>
                  </a:lnTo>
                  <a:lnTo>
                    <a:pt x="1371" y="2501"/>
                  </a:lnTo>
                  <a:lnTo>
                    <a:pt x="0" y="3479"/>
                  </a:lnTo>
                  <a:lnTo>
                    <a:pt x="1841" y="2362"/>
                  </a:lnTo>
                  <a:lnTo>
                    <a:pt x="3632" y="1206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4810087" y="4021079"/>
              <a:ext cx="0" cy="1905"/>
            </a:xfrm>
            <a:custGeom>
              <a:rect b="b" l="l" r="r" t="t"/>
              <a:pathLst>
                <a:path extrusionOk="0" h="1904" w="120000">
                  <a:moveTo>
                    <a:pt x="0" y="1279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4809572" y="4020252"/>
              <a:ext cx="0" cy="1905"/>
            </a:xfrm>
            <a:custGeom>
              <a:rect b="b" l="l" r="r" t="t"/>
              <a:pathLst>
                <a:path extrusionOk="0" h="1904" w="120000">
                  <a:moveTo>
                    <a:pt x="0" y="143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48" name="Google Shape;148;p1"/>
            <p:cNvPicPr preferRelativeResize="0"/>
            <p:nvPr/>
          </p:nvPicPr>
          <p:blipFill rotWithShape="1">
            <a:blip r:embed="rId62">
              <a:alphaModFix/>
            </a:blip>
            <a:srcRect b="0" l="0" r="0" t="0"/>
            <a:stretch/>
          </p:blipFill>
          <p:spPr>
            <a:xfrm>
              <a:off x="4557128" y="3899052"/>
              <a:ext cx="253377" cy="123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"/>
            <p:cNvPicPr preferRelativeResize="0"/>
            <p:nvPr/>
          </p:nvPicPr>
          <p:blipFill rotWithShape="1">
            <a:blip r:embed="rId63">
              <a:alphaModFix/>
            </a:blip>
            <a:srcRect b="0" l="0" r="0" t="0"/>
            <a:stretch/>
          </p:blipFill>
          <p:spPr>
            <a:xfrm>
              <a:off x="4787265" y="4021086"/>
              <a:ext cx="27825" cy="121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"/>
            <p:cNvPicPr preferRelativeResize="0"/>
            <p:nvPr/>
          </p:nvPicPr>
          <p:blipFill rotWithShape="1">
            <a:blip r:embed="rId64">
              <a:alphaModFix/>
            </a:blip>
            <a:srcRect b="0" l="0" r="0" t="0"/>
            <a:stretch/>
          </p:blipFill>
          <p:spPr>
            <a:xfrm>
              <a:off x="4799253" y="4011511"/>
              <a:ext cx="10540" cy="21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"/>
            <p:cNvPicPr preferRelativeResize="0"/>
            <p:nvPr/>
          </p:nvPicPr>
          <p:blipFill rotWithShape="1">
            <a:blip r:embed="rId65">
              <a:alphaModFix/>
            </a:blip>
            <a:srcRect b="0" l="0" r="0" t="0"/>
            <a:stretch/>
          </p:blipFill>
          <p:spPr>
            <a:xfrm>
              <a:off x="4741430" y="4130903"/>
              <a:ext cx="58051" cy="66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"/>
            <p:cNvPicPr preferRelativeResize="0"/>
            <p:nvPr/>
          </p:nvPicPr>
          <p:blipFill rotWithShape="1">
            <a:blip r:embed="rId66">
              <a:alphaModFix/>
            </a:blip>
            <a:srcRect b="0" l="0" r="0" t="0"/>
            <a:stretch/>
          </p:blipFill>
          <p:spPr>
            <a:xfrm>
              <a:off x="4126181" y="4346152"/>
              <a:ext cx="802985" cy="149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1"/>
          <p:cNvSpPr/>
          <p:nvPr/>
        </p:nvSpPr>
        <p:spPr>
          <a:xfrm>
            <a:off x="5182697" y="3728451"/>
            <a:ext cx="12700" cy="767715"/>
          </a:xfrm>
          <a:custGeom>
            <a:rect b="b" l="l" r="r" t="t"/>
            <a:pathLst>
              <a:path extrusionOk="0" h="767714" w="12700">
                <a:moveTo>
                  <a:pt x="12700" y="0"/>
                </a:moveTo>
                <a:lnTo>
                  <a:pt x="0" y="0"/>
                </a:lnTo>
                <a:lnTo>
                  <a:pt x="0" y="767118"/>
                </a:lnTo>
                <a:lnTo>
                  <a:pt x="12700" y="767118"/>
                </a:lnTo>
                <a:lnTo>
                  <a:pt x="12700" y="0"/>
                </a:lnTo>
                <a:close/>
              </a:path>
            </a:pathLst>
          </a:custGeom>
          <a:solidFill>
            <a:srgbClr val="0C7D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54" name="Google Shape;154;p1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5358155" y="3813162"/>
            <a:ext cx="648944" cy="6489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"/>
          <p:cNvSpPr txBox="1"/>
          <p:nvPr/>
        </p:nvSpPr>
        <p:spPr>
          <a:xfrm>
            <a:off x="1401750" y="455850"/>
            <a:ext cx="11826900" cy="25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00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Panel Discussion  </a:t>
            </a:r>
            <a:endParaRPr b="1" sz="4500">
              <a:solidFill>
                <a:srgbClr val="00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Advocacy in Action: </a:t>
            </a:r>
            <a:endParaRPr b="1" sz="45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Amplifying Patient Voices for Sy</a:t>
            </a:r>
            <a:r>
              <a:rPr b="1" lang="en-US" sz="45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lang="en-US" sz="45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temic Change</a:t>
            </a:r>
            <a:r>
              <a:rPr b="1" lang="en-US" sz="4500">
                <a:solidFill>
                  <a:srgbClr val="00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"/>
          <p:cNvSpPr txBox="1"/>
          <p:nvPr/>
        </p:nvSpPr>
        <p:spPr>
          <a:xfrm>
            <a:off x="6626150" y="4804800"/>
            <a:ext cx="53118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600">
                <a:solidFill>
                  <a:srgbClr val="087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r>
            <a:r>
              <a:rPr b="1" baseline="30000" lang="en-US" sz="2600">
                <a:solidFill>
                  <a:srgbClr val="087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b="1" lang="en-US" sz="2600">
                <a:solidFill>
                  <a:srgbClr val="087E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February 2024 IPSC Bangalore</a:t>
            </a:r>
            <a:endParaRPr sz="100">
              <a:solidFill>
                <a:srgbClr val="087E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9416200" y="6905925"/>
            <a:ext cx="4906500" cy="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92405" marR="3048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 Nadira Chaturvedi - Co-Chair, </a:t>
            </a:r>
            <a:endParaRPr b="1" sz="23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92405" marR="3048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Foundation(PFPSF)</a:t>
            </a:r>
            <a:br>
              <a:rPr b="1" lang="en-US" sz="23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3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269c98b9bed_1_679"/>
          <p:cNvSpPr txBox="1"/>
          <p:nvPr/>
        </p:nvSpPr>
        <p:spPr>
          <a:xfrm>
            <a:off x="12301256" y="510142"/>
            <a:ext cx="19995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38100" marR="30480" rtl="0" algn="l">
              <a:lnSpc>
                <a:spcPct val="11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11</a:t>
            </a:r>
            <a:r>
              <a:rPr b="1" baseline="30000" lang="en-US" sz="825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TH </a:t>
            </a: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INTERNATIONAL PATIENT SAFETY CONFERENCE</a:t>
            </a:r>
            <a:endParaRPr sz="95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878" name="Google Shape;878;g269c98b9bed_1_679"/>
          <p:cNvGrpSpPr/>
          <p:nvPr/>
        </p:nvGrpSpPr>
        <p:grpSpPr>
          <a:xfrm>
            <a:off x="0" y="0"/>
            <a:ext cx="14630400" cy="1016000"/>
            <a:chOff x="0" y="0"/>
            <a:chExt cx="14630400" cy="1016000"/>
          </a:xfrm>
        </p:grpSpPr>
        <p:pic>
          <p:nvPicPr>
            <p:cNvPr id="879" name="Google Shape;879;g269c98b9bed_1_67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55134" y="512634"/>
              <a:ext cx="235448" cy="236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0" name="Google Shape;880;g269c98b9bed_1_67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81625" y="494055"/>
              <a:ext cx="238744" cy="220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1" name="Google Shape;881;g269c98b9bed_1_67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665191" y="536943"/>
              <a:ext cx="119964" cy="74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2" name="Google Shape;882;g269c98b9bed_1_67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580457" y="606289"/>
              <a:ext cx="211771" cy="122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3" name="Google Shape;883;g269c98b9bed_1_67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785536" y="511327"/>
              <a:ext cx="32296" cy="15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4" name="Google Shape;884;g269c98b9bed_1_67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785675" y="616356"/>
              <a:ext cx="21247" cy="52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5" name="Google Shape;885;g269c98b9bed_1_67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696966" y="666369"/>
              <a:ext cx="89598" cy="45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6" name="Google Shape;886;g269c98b9bed_1_67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755018" y="661111"/>
              <a:ext cx="33083" cy="32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7" name="Google Shape;887;g269c98b9bed_1_679"/>
            <p:cNvSpPr/>
            <p:nvPr/>
          </p:nvSpPr>
          <p:spPr>
            <a:xfrm>
              <a:off x="11760631" y="685444"/>
              <a:ext cx="6350" cy="4445"/>
            </a:xfrm>
            <a:custGeom>
              <a:rect b="b" l="l" r="r" t="t"/>
              <a:pathLst>
                <a:path extrusionOk="0" h="4445" w="6350">
                  <a:moveTo>
                    <a:pt x="6337" y="0"/>
                  </a:moveTo>
                  <a:lnTo>
                    <a:pt x="5600" y="25"/>
                  </a:lnTo>
                  <a:lnTo>
                    <a:pt x="3754" y="1498"/>
                  </a:lnTo>
                  <a:lnTo>
                    <a:pt x="1868" y="2882"/>
                  </a:lnTo>
                  <a:lnTo>
                    <a:pt x="0" y="4165"/>
                  </a:lnTo>
                  <a:lnTo>
                    <a:pt x="2197" y="2857"/>
                  </a:lnTo>
                  <a:lnTo>
                    <a:pt x="4297" y="1485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88" name="Google Shape;888;g269c98b9bed_1_67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584165" y="651827"/>
              <a:ext cx="144221" cy="58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9" name="Google Shape;889;g269c98b9bed_1_67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604256" y="675347"/>
              <a:ext cx="112598" cy="36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0" name="Google Shape;890;g269c98b9bed_1_67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603037" y="672528"/>
              <a:ext cx="77685" cy="36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1" name="Google Shape;891;g269c98b9bed_1_67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1660377" y="666254"/>
              <a:ext cx="110070" cy="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2" name="Google Shape;892;g269c98b9bed_1_67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770677" y="500278"/>
              <a:ext cx="38993" cy="111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3" name="Google Shape;893;g269c98b9bed_1_679"/>
            <p:cNvSpPr/>
            <p:nvPr/>
          </p:nvSpPr>
          <p:spPr>
            <a:xfrm>
              <a:off x="11802542" y="587908"/>
              <a:ext cx="5715" cy="42545"/>
            </a:xfrm>
            <a:custGeom>
              <a:rect b="b" l="l" r="r" t="t"/>
              <a:pathLst>
                <a:path extrusionOk="0" h="42545" w="5715">
                  <a:moveTo>
                    <a:pt x="5702" y="7607"/>
                  </a:moveTo>
                  <a:lnTo>
                    <a:pt x="5511" y="3797"/>
                  </a:lnTo>
                  <a:lnTo>
                    <a:pt x="5118" y="0"/>
                  </a:lnTo>
                  <a:lnTo>
                    <a:pt x="5346" y="8216"/>
                  </a:lnTo>
                  <a:lnTo>
                    <a:pt x="5041" y="15989"/>
                  </a:lnTo>
                  <a:lnTo>
                    <a:pt x="0" y="42125"/>
                  </a:lnTo>
                  <a:lnTo>
                    <a:pt x="939" y="39522"/>
                  </a:lnTo>
                  <a:lnTo>
                    <a:pt x="5676" y="15989"/>
                  </a:lnTo>
                  <a:lnTo>
                    <a:pt x="5702" y="7607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94" name="Google Shape;894;g269c98b9bed_1_67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1629618" y="690092"/>
              <a:ext cx="8737" cy="5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5" name="Google Shape;895;g269c98b9bed_1_679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1637670" y="694753"/>
              <a:ext cx="87401" cy="15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6" name="Google Shape;896;g269c98b9bed_1_67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718175" y="496976"/>
              <a:ext cx="89724" cy="210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7" name="Google Shape;897;g269c98b9bed_1_679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1656275" y="638886"/>
              <a:ext cx="142278" cy="69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8" name="Google Shape;898;g269c98b9bed_1_679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790489" y="549198"/>
              <a:ext cx="10464" cy="286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9" name="Google Shape;899;g269c98b9bed_1_679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1689651" y="496608"/>
              <a:ext cx="115976" cy="208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0" name="Google Shape;900;g269c98b9bed_1_679"/>
            <p:cNvSpPr/>
            <p:nvPr/>
          </p:nvSpPr>
          <p:spPr>
            <a:xfrm>
              <a:off x="11801494" y="628346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8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01" name="Google Shape;901;g269c98b9bed_1_679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1679605" y="635673"/>
              <a:ext cx="109004" cy="6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2" name="Google Shape;902;g269c98b9bed_1_679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1727067" y="661695"/>
              <a:ext cx="60665" cy="43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3" name="Google Shape;903;g269c98b9bed_1_679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1708295" y="659396"/>
              <a:ext cx="80136" cy="47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4" name="Google Shape;904;g269c98b9bed_1_679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1695963" y="510959"/>
              <a:ext cx="107200" cy="9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5" name="Google Shape;905;g269c98b9bed_1_679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1776201" y="652005"/>
              <a:ext cx="7886" cy="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6" name="Google Shape;906;g269c98b9bed_1_679"/>
            <p:cNvSpPr/>
            <p:nvPr/>
          </p:nvSpPr>
          <p:spPr>
            <a:xfrm>
              <a:off x="11707300" y="517582"/>
              <a:ext cx="1270" cy="0"/>
            </a:xfrm>
            <a:custGeom>
              <a:rect b="b" l="l" r="r" t="t"/>
              <a:pathLst>
                <a:path extrusionOk="0" h="120000" w="1270">
                  <a:moveTo>
                    <a:pt x="0" y="0"/>
                  </a:moveTo>
                  <a:lnTo>
                    <a:pt x="1207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07" name="Google Shape;907;g269c98b9bed_1_679"/>
            <p:cNvSpPr/>
            <p:nvPr/>
          </p:nvSpPr>
          <p:spPr>
            <a:xfrm>
              <a:off x="11692946" y="517525"/>
              <a:ext cx="14604" cy="0"/>
            </a:xfrm>
            <a:custGeom>
              <a:rect b="b" l="l" r="r" t="t"/>
              <a:pathLst>
                <a:path extrusionOk="0" h="120000" w="14604">
                  <a:moveTo>
                    <a:pt x="0" y="0"/>
                  </a:moveTo>
                  <a:lnTo>
                    <a:pt x="14163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08" name="Google Shape;908;g269c98b9bed_1_679"/>
            <p:cNvSpPr/>
            <p:nvPr/>
          </p:nvSpPr>
          <p:spPr>
            <a:xfrm>
              <a:off x="11679211" y="517880"/>
              <a:ext cx="13334" cy="3175"/>
            </a:xfrm>
            <a:custGeom>
              <a:rect b="b" l="l" r="r" t="t"/>
              <a:pathLst>
                <a:path extrusionOk="0" h="3175" w="13334">
                  <a:moveTo>
                    <a:pt x="11760" y="0"/>
                  </a:moveTo>
                  <a:lnTo>
                    <a:pt x="7785" y="723"/>
                  </a:lnTo>
                  <a:lnTo>
                    <a:pt x="3835" y="1701"/>
                  </a:lnTo>
                  <a:lnTo>
                    <a:pt x="0" y="2921"/>
                  </a:lnTo>
                  <a:lnTo>
                    <a:pt x="4267" y="1879"/>
                  </a:lnTo>
                  <a:lnTo>
                    <a:pt x="8610" y="1117"/>
                  </a:lnTo>
                  <a:lnTo>
                    <a:pt x="13004" y="673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09" name="Google Shape;909;g269c98b9bed_1_679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1755615" y="534835"/>
              <a:ext cx="40563" cy="47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0" name="Google Shape;910;g269c98b9bed_1_679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1721083" y="522287"/>
              <a:ext cx="82384" cy="170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1" name="Google Shape;911;g269c98b9bed_1_679"/>
            <p:cNvSpPr/>
            <p:nvPr/>
          </p:nvSpPr>
          <p:spPr>
            <a:xfrm>
              <a:off x="11788622" y="658317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1092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2" name="Google Shape;912;g269c98b9bed_1_679"/>
            <p:cNvSpPr/>
            <p:nvPr/>
          </p:nvSpPr>
          <p:spPr>
            <a:xfrm>
              <a:off x="11789714" y="656331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3" name="Google Shape;913;g269c98b9bed_1_679"/>
            <p:cNvSpPr/>
            <p:nvPr/>
          </p:nvSpPr>
          <p:spPr>
            <a:xfrm>
              <a:off x="11788794" y="657733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9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4" name="Google Shape;914;g269c98b9bed_1_679"/>
            <p:cNvSpPr/>
            <p:nvPr/>
          </p:nvSpPr>
          <p:spPr>
            <a:xfrm>
              <a:off x="11783396" y="666180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8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15" name="Google Shape;915;g269c98b9bed_1_679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1672671" y="522109"/>
              <a:ext cx="59296" cy="11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6" name="Google Shape;916;g269c98b9bed_1_679"/>
            <p:cNvSpPr/>
            <p:nvPr/>
          </p:nvSpPr>
          <p:spPr>
            <a:xfrm>
              <a:off x="11672137" y="533571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09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17" name="Google Shape;917;g269c98b9bed_1_679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1689194" y="523557"/>
              <a:ext cx="111017" cy="142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8" name="Google Shape;918;g269c98b9bed_1_679"/>
            <p:cNvSpPr/>
            <p:nvPr/>
          </p:nvSpPr>
          <p:spPr>
            <a:xfrm>
              <a:off x="11789085" y="655815"/>
              <a:ext cx="0" cy="2540"/>
            </a:xfrm>
            <a:custGeom>
              <a:rect b="b" l="l" r="r" t="t"/>
              <a:pathLst>
                <a:path extrusionOk="0" h="2540" w="120000">
                  <a:moveTo>
                    <a:pt x="0" y="2171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9" name="Google Shape;919;g269c98b9bed_1_679"/>
            <p:cNvSpPr/>
            <p:nvPr/>
          </p:nvSpPr>
          <p:spPr>
            <a:xfrm>
              <a:off x="11779440" y="665683"/>
              <a:ext cx="4445" cy="5715"/>
            </a:xfrm>
            <a:custGeom>
              <a:rect b="b" l="l" r="r" t="t"/>
              <a:pathLst>
                <a:path extrusionOk="0" h="5715" w="4445">
                  <a:moveTo>
                    <a:pt x="4330" y="0"/>
                  </a:moveTo>
                  <a:lnTo>
                    <a:pt x="2832" y="1435"/>
                  </a:lnTo>
                  <a:lnTo>
                    <a:pt x="1849" y="2908"/>
                  </a:lnTo>
                  <a:lnTo>
                    <a:pt x="951" y="4178"/>
                  </a:lnTo>
                  <a:lnTo>
                    <a:pt x="0" y="5422"/>
                  </a:lnTo>
                  <a:lnTo>
                    <a:pt x="2207" y="2793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20" name="Google Shape;920;g269c98b9bed_1_679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1660835" y="531926"/>
              <a:ext cx="94881" cy="213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1" name="Google Shape;921;g269c98b9bed_1_679"/>
            <p:cNvSpPr/>
            <p:nvPr/>
          </p:nvSpPr>
          <p:spPr>
            <a:xfrm>
              <a:off x="11699100" y="532282"/>
              <a:ext cx="13334" cy="4445"/>
            </a:xfrm>
            <a:custGeom>
              <a:rect b="b" l="l" r="r" t="t"/>
              <a:pathLst>
                <a:path extrusionOk="0" h="4445" w="13334">
                  <a:moveTo>
                    <a:pt x="9766" y="0"/>
                  </a:moveTo>
                  <a:lnTo>
                    <a:pt x="6464" y="304"/>
                  </a:lnTo>
                  <a:lnTo>
                    <a:pt x="3213" y="812"/>
                  </a:lnTo>
                  <a:lnTo>
                    <a:pt x="0" y="1498"/>
                  </a:lnTo>
                  <a:lnTo>
                    <a:pt x="2603" y="4152"/>
                  </a:lnTo>
                  <a:lnTo>
                    <a:pt x="5943" y="3733"/>
                  </a:lnTo>
                  <a:lnTo>
                    <a:pt x="9309" y="3505"/>
                  </a:lnTo>
                  <a:lnTo>
                    <a:pt x="12725" y="3505"/>
                  </a:lnTo>
                  <a:lnTo>
                    <a:pt x="11760" y="2298"/>
                  </a:lnTo>
                  <a:lnTo>
                    <a:pt x="10756" y="1117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22" name="Google Shape;922;g269c98b9bed_1_679"/>
            <p:cNvSpPr/>
            <p:nvPr/>
          </p:nvSpPr>
          <p:spPr>
            <a:xfrm>
              <a:off x="11782983" y="576173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3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23" name="Google Shape;923;g269c98b9bed_1_679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1728754" y="537502"/>
              <a:ext cx="69684" cy="144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4" name="Google Shape;924;g269c98b9bed_1_679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1750788" y="634695"/>
              <a:ext cx="43421" cy="57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5" name="Google Shape;925;g269c98b9bed_1_679"/>
            <p:cNvSpPr/>
            <p:nvPr/>
          </p:nvSpPr>
          <p:spPr>
            <a:xfrm>
              <a:off x="11755704" y="685622"/>
              <a:ext cx="6984" cy="3809"/>
            </a:xfrm>
            <a:custGeom>
              <a:rect b="b" l="l" r="r" t="t"/>
              <a:pathLst>
                <a:path extrusionOk="0" h="3809" w="6984">
                  <a:moveTo>
                    <a:pt x="6515" y="0"/>
                  </a:moveTo>
                  <a:lnTo>
                    <a:pt x="4686" y="50"/>
                  </a:lnTo>
                  <a:lnTo>
                    <a:pt x="3556" y="774"/>
                  </a:lnTo>
                  <a:lnTo>
                    <a:pt x="2413" y="1473"/>
                  </a:lnTo>
                  <a:lnTo>
                    <a:pt x="1257" y="2133"/>
                  </a:lnTo>
                  <a:lnTo>
                    <a:pt x="0" y="2997"/>
                  </a:lnTo>
                  <a:lnTo>
                    <a:pt x="482" y="3555"/>
                  </a:lnTo>
                  <a:lnTo>
                    <a:pt x="2540" y="2463"/>
                  </a:lnTo>
                  <a:lnTo>
                    <a:pt x="4546" y="1270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26" name="Google Shape;926;g269c98b9bed_1_679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1665305" y="539508"/>
              <a:ext cx="105333" cy="23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7" name="Google Shape;927;g269c98b9bed_1_679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1707872" y="539635"/>
              <a:ext cx="87388" cy="158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8" name="Google Shape;928;g269c98b9bed_1_679"/>
            <p:cNvSpPr/>
            <p:nvPr/>
          </p:nvSpPr>
          <p:spPr>
            <a:xfrm>
              <a:off x="11758448" y="68671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70" y="0"/>
                  </a:lnTo>
                </a:path>
                <a:path extrusionOk="0" h="120000" w="634">
                  <a:moveTo>
                    <a:pt x="177" y="0"/>
                  </a:moveTo>
                  <a:lnTo>
                    <a:pt x="285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29" name="Google Shape;929;g269c98b9bed_1_679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11689092" y="546671"/>
              <a:ext cx="95376" cy="40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0" name="Google Shape;930;g269c98b9bed_1_679"/>
            <p:cNvSpPr/>
            <p:nvPr/>
          </p:nvSpPr>
          <p:spPr>
            <a:xfrm>
              <a:off x="11710514" y="547757"/>
              <a:ext cx="9525" cy="0"/>
            </a:xfrm>
            <a:custGeom>
              <a:rect b="b" l="l" r="r" t="t"/>
              <a:pathLst>
                <a:path extrusionOk="0" h="120000" w="9525">
                  <a:moveTo>
                    <a:pt x="0" y="0"/>
                  </a:moveTo>
                  <a:lnTo>
                    <a:pt x="9502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31" name="Google Shape;931;g269c98b9bed_1_679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1785257" y="609041"/>
              <a:ext cx="7239" cy="4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2" name="Google Shape;932;g269c98b9bed_1_679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1744921" y="653669"/>
              <a:ext cx="43357" cy="3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3" name="Google Shape;933;g269c98b9bed_1_679"/>
            <p:cNvSpPr/>
            <p:nvPr/>
          </p:nvSpPr>
          <p:spPr>
            <a:xfrm>
              <a:off x="11758881" y="68645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5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34" name="Google Shape;934;g269c98b9bed_1_679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11681828" y="554418"/>
              <a:ext cx="110324" cy="65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5" name="Google Shape;935;g269c98b9bed_1_679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11678259" y="554342"/>
              <a:ext cx="47040" cy="13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6" name="Google Shape;936;g269c98b9bed_1_679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11745252" y="562978"/>
              <a:ext cx="44665" cy="50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7" name="Google Shape;937;g269c98b9bed_1_679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11759628" y="608215"/>
              <a:ext cx="32436" cy="77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8" name="Google Shape;938;g269c98b9bed_1_679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11487994" y="751740"/>
              <a:ext cx="354521" cy="65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9" name="Google Shape;939;g269c98b9bed_1_679"/>
            <p:cNvSpPr/>
            <p:nvPr/>
          </p:nvSpPr>
          <p:spPr>
            <a:xfrm>
              <a:off x="11950904" y="479014"/>
              <a:ext cx="12700" cy="339090"/>
            </a:xfrm>
            <a:custGeom>
              <a:rect b="b" l="l" r="r" t="t"/>
              <a:pathLst>
                <a:path extrusionOk="0" h="339090" w="12700">
                  <a:moveTo>
                    <a:pt x="12700" y="0"/>
                  </a:moveTo>
                  <a:lnTo>
                    <a:pt x="0" y="0"/>
                  </a:lnTo>
                  <a:lnTo>
                    <a:pt x="0" y="338683"/>
                  </a:lnTo>
                  <a:lnTo>
                    <a:pt x="12700" y="3386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40" name="Google Shape;940;g269c98b9bed_1_679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12031916" y="516420"/>
              <a:ext cx="286511" cy="286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1" name="Google Shape;941;g269c98b9bed_1_679"/>
            <p:cNvSpPr/>
            <p:nvPr/>
          </p:nvSpPr>
          <p:spPr>
            <a:xfrm>
              <a:off x="0" y="0"/>
              <a:ext cx="14630400" cy="1016000"/>
            </a:xfrm>
            <a:custGeom>
              <a:rect b="b" l="l" r="r" t="t"/>
              <a:pathLst>
                <a:path extrusionOk="0" h="1016000" w="14630400">
                  <a:moveTo>
                    <a:pt x="14630400" y="0"/>
                  </a:moveTo>
                  <a:lnTo>
                    <a:pt x="0" y="0"/>
                  </a:lnTo>
                  <a:lnTo>
                    <a:pt x="0" y="1015885"/>
                  </a:lnTo>
                  <a:lnTo>
                    <a:pt x="11032451" y="1015885"/>
                  </a:lnTo>
                  <a:lnTo>
                    <a:pt x="11078561" y="1008448"/>
                  </a:lnTo>
                  <a:lnTo>
                    <a:pt x="11118604" y="987738"/>
                  </a:lnTo>
                  <a:lnTo>
                    <a:pt x="11150180" y="956158"/>
                  </a:lnTo>
                  <a:lnTo>
                    <a:pt x="11170887" y="916111"/>
                  </a:lnTo>
                  <a:lnTo>
                    <a:pt x="11178324" y="870000"/>
                  </a:lnTo>
                  <a:lnTo>
                    <a:pt x="11178324" y="376034"/>
                  </a:lnTo>
                  <a:lnTo>
                    <a:pt x="11185761" y="329923"/>
                  </a:lnTo>
                  <a:lnTo>
                    <a:pt x="11206471" y="289877"/>
                  </a:lnTo>
                  <a:lnTo>
                    <a:pt x="11238051" y="258297"/>
                  </a:lnTo>
                  <a:lnTo>
                    <a:pt x="11278098" y="237586"/>
                  </a:lnTo>
                  <a:lnTo>
                    <a:pt x="11324209" y="230149"/>
                  </a:lnTo>
                  <a:lnTo>
                    <a:pt x="14630400" y="230149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942" name="Google Shape;942;g269c98b9bed_1_679"/>
          <p:cNvSpPr/>
          <p:nvPr/>
        </p:nvSpPr>
        <p:spPr>
          <a:xfrm>
            <a:off x="0" y="8129727"/>
            <a:ext cx="14630400" cy="100329"/>
          </a:xfrm>
          <a:custGeom>
            <a:rect b="b" l="l" r="r" t="t"/>
            <a:pathLst>
              <a:path extrusionOk="0" h="100329" w="14630400">
                <a:moveTo>
                  <a:pt x="14630400" y="0"/>
                </a:moveTo>
                <a:lnTo>
                  <a:pt x="0" y="0"/>
                </a:lnTo>
                <a:lnTo>
                  <a:pt x="0" y="99872"/>
                </a:lnTo>
                <a:lnTo>
                  <a:pt x="14630400" y="99872"/>
                </a:lnTo>
                <a:lnTo>
                  <a:pt x="14630400" y="0"/>
                </a:lnTo>
                <a:close/>
              </a:path>
            </a:pathLst>
          </a:custGeom>
          <a:solidFill>
            <a:srgbClr val="0C7D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43" name="Google Shape;943;g269c98b9bed_1_679"/>
          <p:cNvSpPr txBox="1"/>
          <p:nvPr>
            <p:ph type="title"/>
          </p:nvPr>
        </p:nvSpPr>
        <p:spPr>
          <a:xfrm>
            <a:off x="733796" y="198725"/>
            <a:ext cx="100569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Preparing for meeting a doctor?</a:t>
            </a:r>
            <a:endParaRPr sz="42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944" name="Google Shape;944;g269c98b9bed_1_679"/>
          <p:cNvGrpSpPr/>
          <p:nvPr/>
        </p:nvGrpSpPr>
        <p:grpSpPr>
          <a:xfrm>
            <a:off x="229653" y="1112799"/>
            <a:ext cx="14400185" cy="6900545"/>
            <a:chOff x="473837" y="1260544"/>
            <a:chExt cx="14156690" cy="6610984"/>
          </a:xfrm>
        </p:grpSpPr>
        <p:sp>
          <p:nvSpPr>
            <p:cNvPr id="945" name="Google Shape;945;g269c98b9bed_1_679"/>
            <p:cNvSpPr/>
            <p:nvPr/>
          </p:nvSpPr>
          <p:spPr>
            <a:xfrm>
              <a:off x="473837" y="1260544"/>
              <a:ext cx="14156690" cy="6610984"/>
            </a:xfrm>
            <a:custGeom>
              <a:rect b="b" l="l" r="r" t="t"/>
              <a:pathLst>
                <a:path extrusionOk="0" h="6610984" w="14156690">
                  <a:moveTo>
                    <a:pt x="14156563" y="0"/>
                  </a:moveTo>
                  <a:lnTo>
                    <a:pt x="131851" y="0"/>
                  </a:lnTo>
                  <a:lnTo>
                    <a:pt x="90175" y="6721"/>
                  </a:lnTo>
                  <a:lnTo>
                    <a:pt x="53980" y="25439"/>
                  </a:lnTo>
                  <a:lnTo>
                    <a:pt x="25439" y="53980"/>
                  </a:lnTo>
                  <a:lnTo>
                    <a:pt x="6721" y="90175"/>
                  </a:lnTo>
                  <a:lnTo>
                    <a:pt x="0" y="131851"/>
                  </a:lnTo>
                  <a:lnTo>
                    <a:pt x="0" y="6478854"/>
                  </a:lnTo>
                  <a:lnTo>
                    <a:pt x="6721" y="6520530"/>
                  </a:lnTo>
                  <a:lnTo>
                    <a:pt x="25439" y="6556724"/>
                  </a:lnTo>
                  <a:lnTo>
                    <a:pt x="53980" y="6585266"/>
                  </a:lnTo>
                  <a:lnTo>
                    <a:pt x="90175" y="6603983"/>
                  </a:lnTo>
                  <a:lnTo>
                    <a:pt x="131851" y="6610705"/>
                  </a:lnTo>
                  <a:lnTo>
                    <a:pt x="13618959" y="6610705"/>
                  </a:lnTo>
                  <a:lnTo>
                    <a:pt x="13660635" y="6603983"/>
                  </a:lnTo>
                  <a:lnTo>
                    <a:pt x="13696830" y="6585266"/>
                  </a:lnTo>
                  <a:lnTo>
                    <a:pt x="13725371" y="6556724"/>
                  </a:lnTo>
                  <a:lnTo>
                    <a:pt x="13744089" y="6520530"/>
                  </a:lnTo>
                  <a:lnTo>
                    <a:pt x="13750810" y="6478854"/>
                  </a:lnTo>
                  <a:lnTo>
                    <a:pt x="13750810" y="6159715"/>
                  </a:lnTo>
                  <a:lnTo>
                    <a:pt x="13738110" y="6478854"/>
                  </a:lnTo>
                  <a:lnTo>
                    <a:pt x="13735691" y="6502871"/>
                  </a:lnTo>
                  <a:lnTo>
                    <a:pt x="13717767" y="6545467"/>
                  </a:lnTo>
                  <a:lnTo>
                    <a:pt x="13685572" y="6577661"/>
                  </a:lnTo>
                  <a:lnTo>
                    <a:pt x="13642976" y="6595586"/>
                  </a:lnTo>
                  <a:lnTo>
                    <a:pt x="13618959" y="6598005"/>
                  </a:lnTo>
                  <a:lnTo>
                    <a:pt x="131851" y="6598005"/>
                  </a:lnTo>
                  <a:lnTo>
                    <a:pt x="85472" y="6588647"/>
                  </a:lnTo>
                  <a:lnTo>
                    <a:pt x="47599" y="6563106"/>
                  </a:lnTo>
                  <a:lnTo>
                    <a:pt x="22058" y="6525233"/>
                  </a:lnTo>
                  <a:lnTo>
                    <a:pt x="12700" y="6478854"/>
                  </a:lnTo>
                  <a:lnTo>
                    <a:pt x="12700" y="131851"/>
                  </a:lnTo>
                  <a:lnTo>
                    <a:pt x="22058" y="85472"/>
                  </a:lnTo>
                  <a:lnTo>
                    <a:pt x="47599" y="47599"/>
                  </a:lnTo>
                  <a:lnTo>
                    <a:pt x="85472" y="22058"/>
                  </a:lnTo>
                  <a:lnTo>
                    <a:pt x="131851" y="12700"/>
                  </a:lnTo>
                  <a:lnTo>
                    <a:pt x="14156563" y="12700"/>
                  </a:lnTo>
                  <a:lnTo>
                    <a:pt x="14156563" y="0"/>
                  </a:lnTo>
                  <a:close/>
                </a:path>
              </a:pathLst>
            </a:custGeom>
            <a:solidFill>
              <a:srgbClr val="087E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46" name="Google Shape;946;g269c98b9bed_1_679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14169255" y="7371213"/>
              <a:ext cx="98087" cy="980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47" name="Google Shape;947;g269c98b9bed_1_679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8537100" y="1236293"/>
            <a:ext cx="4717889" cy="66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g269c98b9bed_1_679"/>
          <p:cNvSpPr txBox="1"/>
          <p:nvPr>
            <p:ph idx="1" type="body"/>
          </p:nvPr>
        </p:nvSpPr>
        <p:spPr>
          <a:xfrm>
            <a:off x="487525" y="1859787"/>
            <a:ext cx="7104900" cy="53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25" lIns="109700" spcFirstLastPara="1" rIns="109700" wrap="square" tIns="54825">
            <a:normAutofit/>
          </a:bodyPr>
          <a:lstStyle/>
          <a:p>
            <a:pPr indent="-464819" lvl="0" marL="54864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Due to stress; incomplete communication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4819" lvl="0" marL="54864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Forget to mention all symptoms; bring previous reports; medical history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4819" lvl="0" marL="54864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Unable to absorb all the information &amp; guidance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4819" lvl="0" marL="54864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Not asking important questions</a:t>
            </a:r>
            <a:endParaRPr sz="288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269c98b9bed_1_752"/>
          <p:cNvSpPr txBox="1"/>
          <p:nvPr/>
        </p:nvSpPr>
        <p:spPr>
          <a:xfrm>
            <a:off x="12301256" y="510142"/>
            <a:ext cx="19995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38100" marR="30480" rtl="0" algn="l">
              <a:lnSpc>
                <a:spcPct val="11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11</a:t>
            </a:r>
            <a:r>
              <a:rPr b="1" baseline="30000" lang="en-US" sz="825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TH </a:t>
            </a: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INTERNATIONAL PATIENT SAFETY CONFERENCE</a:t>
            </a:r>
            <a:endParaRPr sz="95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954" name="Google Shape;954;g269c98b9bed_1_752"/>
          <p:cNvGrpSpPr/>
          <p:nvPr/>
        </p:nvGrpSpPr>
        <p:grpSpPr>
          <a:xfrm>
            <a:off x="0" y="0"/>
            <a:ext cx="14630400" cy="1016000"/>
            <a:chOff x="0" y="0"/>
            <a:chExt cx="14630400" cy="1016000"/>
          </a:xfrm>
        </p:grpSpPr>
        <p:pic>
          <p:nvPicPr>
            <p:cNvPr id="955" name="Google Shape;955;g269c98b9bed_1_7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55134" y="512634"/>
              <a:ext cx="235448" cy="236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6" name="Google Shape;956;g269c98b9bed_1_7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81625" y="494055"/>
              <a:ext cx="238744" cy="220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7" name="Google Shape;957;g269c98b9bed_1_7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665191" y="536943"/>
              <a:ext cx="119964" cy="74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8" name="Google Shape;958;g269c98b9bed_1_75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580457" y="606289"/>
              <a:ext cx="211771" cy="122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9" name="Google Shape;959;g269c98b9bed_1_75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785536" y="511327"/>
              <a:ext cx="32296" cy="15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0" name="Google Shape;960;g269c98b9bed_1_75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785675" y="616356"/>
              <a:ext cx="21247" cy="52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1" name="Google Shape;961;g269c98b9bed_1_75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696966" y="666369"/>
              <a:ext cx="89598" cy="45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2" name="Google Shape;962;g269c98b9bed_1_75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755018" y="661111"/>
              <a:ext cx="33083" cy="32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3" name="Google Shape;963;g269c98b9bed_1_752"/>
            <p:cNvSpPr/>
            <p:nvPr/>
          </p:nvSpPr>
          <p:spPr>
            <a:xfrm>
              <a:off x="11760631" y="685444"/>
              <a:ext cx="6350" cy="4445"/>
            </a:xfrm>
            <a:custGeom>
              <a:rect b="b" l="l" r="r" t="t"/>
              <a:pathLst>
                <a:path extrusionOk="0" h="4445" w="6350">
                  <a:moveTo>
                    <a:pt x="6337" y="0"/>
                  </a:moveTo>
                  <a:lnTo>
                    <a:pt x="5600" y="25"/>
                  </a:lnTo>
                  <a:lnTo>
                    <a:pt x="3754" y="1498"/>
                  </a:lnTo>
                  <a:lnTo>
                    <a:pt x="1868" y="2882"/>
                  </a:lnTo>
                  <a:lnTo>
                    <a:pt x="0" y="4165"/>
                  </a:lnTo>
                  <a:lnTo>
                    <a:pt x="2197" y="2857"/>
                  </a:lnTo>
                  <a:lnTo>
                    <a:pt x="4297" y="1485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64" name="Google Shape;964;g269c98b9bed_1_75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584165" y="651827"/>
              <a:ext cx="144221" cy="58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5" name="Google Shape;965;g269c98b9bed_1_75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604256" y="675347"/>
              <a:ext cx="112598" cy="36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6" name="Google Shape;966;g269c98b9bed_1_75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603037" y="672528"/>
              <a:ext cx="77685" cy="36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7" name="Google Shape;967;g269c98b9bed_1_75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1660377" y="666254"/>
              <a:ext cx="110070" cy="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8" name="Google Shape;968;g269c98b9bed_1_75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770677" y="500278"/>
              <a:ext cx="38993" cy="111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9" name="Google Shape;969;g269c98b9bed_1_752"/>
            <p:cNvSpPr/>
            <p:nvPr/>
          </p:nvSpPr>
          <p:spPr>
            <a:xfrm>
              <a:off x="11802542" y="587908"/>
              <a:ext cx="5715" cy="42545"/>
            </a:xfrm>
            <a:custGeom>
              <a:rect b="b" l="l" r="r" t="t"/>
              <a:pathLst>
                <a:path extrusionOk="0" h="42545" w="5715">
                  <a:moveTo>
                    <a:pt x="5702" y="7607"/>
                  </a:moveTo>
                  <a:lnTo>
                    <a:pt x="5511" y="3797"/>
                  </a:lnTo>
                  <a:lnTo>
                    <a:pt x="5118" y="0"/>
                  </a:lnTo>
                  <a:lnTo>
                    <a:pt x="5346" y="8216"/>
                  </a:lnTo>
                  <a:lnTo>
                    <a:pt x="5041" y="15989"/>
                  </a:lnTo>
                  <a:lnTo>
                    <a:pt x="0" y="42125"/>
                  </a:lnTo>
                  <a:lnTo>
                    <a:pt x="939" y="39522"/>
                  </a:lnTo>
                  <a:lnTo>
                    <a:pt x="5676" y="15989"/>
                  </a:lnTo>
                  <a:lnTo>
                    <a:pt x="5702" y="7607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70" name="Google Shape;970;g269c98b9bed_1_75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1629618" y="690092"/>
              <a:ext cx="8737" cy="5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" name="Google Shape;971;g269c98b9bed_1_75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1637670" y="694753"/>
              <a:ext cx="87401" cy="15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2" name="Google Shape;972;g269c98b9bed_1_752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718175" y="496976"/>
              <a:ext cx="89724" cy="210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3" name="Google Shape;973;g269c98b9bed_1_752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1656275" y="638886"/>
              <a:ext cx="142278" cy="69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4" name="Google Shape;974;g269c98b9bed_1_752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790489" y="549198"/>
              <a:ext cx="10464" cy="286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5" name="Google Shape;975;g269c98b9bed_1_752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1689651" y="496608"/>
              <a:ext cx="115976" cy="208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6" name="Google Shape;976;g269c98b9bed_1_752"/>
            <p:cNvSpPr/>
            <p:nvPr/>
          </p:nvSpPr>
          <p:spPr>
            <a:xfrm>
              <a:off x="11801494" y="628346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8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77" name="Google Shape;977;g269c98b9bed_1_752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1679605" y="635673"/>
              <a:ext cx="109004" cy="6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8" name="Google Shape;978;g269c98b9bed_1_752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1727067" y="661695"/>
              <a:ext cx="60665" cy="43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9" name="Google Shape;979;g269c98b9bed_1_752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1708295" y="659396"/>
              <a:ext cx="80136" cy="47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0" name="Google Shape;980;g269c98b9bed_1_752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1695963" y="510959"/>
              <a:ext cx="107200" cy="9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1" name="Google Shape;981;g269c98b9bed_1_752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1776201" y="652005"/>
              <a:ext cx="7886" cy="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2" name="Google Shape;982;g269c98b9bed_1_752"/>
            <p:cNvSpPr/>
            <p:nvPr/>
          </p:nvSpPr>
          <p:spPr>
            <a:xfrm>
              <a:off x="11707300" y="517582"/>
              <a:ext cx="1270" cy="0"/>
            </a:xfrm>
            <a:custGeom>
              <a:rect b="b" l="l" r="r" t="t"/>
              <a:pathLst>
                <a:path extrusionOk="0" h="120000" w="1270">
                  <a:moveTo>
                    <a:pt x="0" y="0"/>
                  </a:moveTo>
                  <a:lnTo>
                    <a:pt x="1207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3" name="Google Shape;983;g269c98b9bed_1_752"/>
            <p:cNvSpPr/>
            <p:nvPr/>
          </p:nvSpPr>
          <p:spPr>
            <a:xfrm>
              <a:off x="11692946" y="517525"/>
              <a:ext cx="14604" cy="0"/>
            </a:xfrm>
            <a:custGeom>
              <a:rect b="b" l="l" r="r" t="t"/>
              <a:pathLst>
                <a:path extrusionOk="0" h="120000" w="14604">
                  <a:moveTo>
                    <a:pt x="0" y="0"/>
                  </a:moveTo>
                  <a:lnTo>
                    <a:pt x="14163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4" name="Google Shape;984;g269c98b9bed_1_752"/>
            <p:cNvSpPr/>
            <p:nvPr/>
          </p:nvSpPr>
          <p:spPr>
            <a:xfrm>
              <a:off x="11679211" y="517880"/>
              <a:ext cx="13334" cy="3175"/>
            </a:xfrm>
            <a:custGeom>
              <a:rect b="b" l="l" r="r" t="t"/>
              <a:pathLst>
                <a:path extrusionOk="0" h="3175" w="13334">
                  <a:moveTo>
                    <a:pt x="11760" y="0"/>
                  </a:moveTo>
                  <a:lnTo>
                    <a:pt x="7785" y="723"/>
                  </a:lnTo>
                  <a:lnTo>
                    <a:pt x="3835" y="1701"/>
                  </a:lnTo>
                  <a:lnTo>
                    <a:pt x="0" y="2921"/>
                  </a:lnTo>
                  <a:lnTo>
                    <a:pt x="4267" y="1879"/>
                  </a:lnTo>
                  <a:lnTo>
                    <a:pt x="8610" y="1117"/>
                  </a:lnTo>
                  <a:lnTo>
                    <a:pt x="13004" y="673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85" name="Google Shape;985;g269c98b9bed_1_752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1755615" y="534835"/>
              <a:ext cx="40563" cy="47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6" name="Google Shape;986;g269c98b9bed_1_752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1721083" y="522287"/>
              <a:ext cx="82384" cy="170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7" name="Google Shape;987;g269c98b9bed_1_752"/>
            <p:cNvSpPr/>
            <p:nvPr/>
          </p:nvSpPr>
          <p:spPr>
            <a:xfrm>
              <a:off x="11788622" y="658317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1092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8" name="Google Shape;988;g269c98b9bed_1_752"/>
            <p:cNvSpPr/>
            <p:nvPr/>
          </p:nvSpPr>
          <p:spPr>
            <a:xfrm>
              <a:off x="11789714" y="656331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9" name="Google Shape;989;g269c98b9bed_1_752"/>
            <p:cNvSpPr/>
            <p:nvPr/>
          </p:nvSpPr>
          <p:spPr>
            <a:xfrm>
              <a:off x="11788794" y="657733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9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0" name="Google Shape;990;g269c98b9bed_1_752"/>
            <p:cNvSpPr/>
            <p:nvPr/>
          </p:nvSpPr>
          <p:spPr>
            <a:xfrm>
              <a:off x="11783396" y="666180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8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91" name="Google Shape;991;g269c98b9bed_1_752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1672671" y="522109"/>
              <a:ext cx="59296" cy="11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2" name="Google Shape;992;g269c98b9bed_1_752"/>
            <p:cNvSpPr/>
            <p:nvPr/>
          </p:nvSpPr>
          <p:spPr>
            <a:xfrm>
              <a:off x="11672137" y="533571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09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93" name="Google Shape;993;g269c98b9bed_1_752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1689194" y="523557"/>
              <a:ext cx="111017" cy="142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4" name="Google Shape;994;g269c98b9bed_1_752"/>
            <p:cNvSpPr/>
            <p:nvPr/>
          </p:nvSpPr>
          <p:spPr>
            <a:xfrm>
              <a:off x="11789085" y="655815"/>
              <a:ext cx="0" cy="2540"/>
            </a:xfrm>
            <a:custGeom>
              <a:rect b="b" l="l" r="r" t="t"/>
              <a:pathLst>
                <a:path extrusionOk="0" h="2540" w="120000">
                  <a:moveTo>
                    <a:pt x="0" y="2171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5" name="Google Shape;995;g269c98b9bed_1_752"/>
            <p:cNvSpPr/>
            <p:nvPr/>
          </p:nvSpPr>
          <p:spPr>
            <a:xfrm>
              <a:off x="11779440" y="665683"/>
              <a:ext cx="4445" cy="5715"/>
            </a:xfrm>
            <a:custGeom>
              <a:rect b="b" l="l" r="r" t="t"/>
              <a:pathLst>
                <a:path extrusionOk="0" h="5715" w="4445">
                  <a:moveTo>
                    <a:pt x="4330" y="0"/>
                  </a:moveTo>
                  <a:lnTo>
                    <a:pt x="2832" y="1435"/>
                  </a:lnTo>
                  <a:lnTo>
                    <a:pt x="1849" y="2908"/>
                  </a:lnTo>
                  <a:lnTo>
                    <a:pt x="951" y="4178"/>
                  </a:lnTo>
                  <a:lnTo>
                    <a:pt x="0" y="5422"/>
                  </a:lnTo>
                  <a:lnTo>
                    <a:pt x="2207" y="2793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96" name="Google Shape;996;g269c98b9bed_1_752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1660835" y="531926"/>
              <a:ext cx="94881" cy="213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7" name="Google Shape;997;g269c98b9bed_1_752"/>
            <p:cNvSpPr/>
            <p:nvPr/>
          </p:nvSpPr>
          <p:spPr>
            <a:xfrm>
              <a:off x="11699100" y="532282"/>
              <a:ext cx="13334" cy="4445"/>
            </a:xfrm>
            <a:custGeom>
              <a:rect b="b" l="l" r="r" t="t"/>
              <a:pathLst>
                <a:path extrusionOk="0" h="4445" w="13334">
                  <a:moveTo>
                    <a:pt x="9766" y="0"/>
                  </a:moveTo>
                  <a:lnTo>
                    <a:pt x="6464" y="304"/>
                  </a:lnTo>
                  <a:lnTo>
                    <a:pt x="3213" y="812"/>
                  </a:lnTo>
                  <a:lnTo>
                    <a:pt x="0" y="1498"/>
                  </a:lnTo>
                  <a:lnTo>
                    <a:pt x="2603" y="4152"/>
                  </a:lnTo>
                  <a:lnTo>
                    <a:pt x="5943" y="3733"/>
                  </a:lnTo>
                  <a:lnTo>
                    <a:pt x="9309" y="3505"/>
                  </a:lnTo>
                  <a:lnTo>
                    <a:pt x="12725" y="3505"/>
                  </a:lnTo>
                  <a:lnTo>
                    <a:pt x="11760" y="2298"/>
                  </a:lnTo>
                  <a:lnTo>
                    <a:pt x="10756" y="1117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8" name="Google Shape;998;g269c98b9bed_1_752"/>
            <p:cNvSpPr/>
            <p:nvPr/>
          </p:nvSpPr>
          <p:spPr>
            <a:xfrm>
              <a:off x="11782983" y="576173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3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99" name="Google Shape;999;g269c98b9bed_1_752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1728754" y="537502"/>
              <a:ext cx="69684" cy="144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0" name="Google Shape;1000;g269c98b9bed_1_752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1750788" y="634695"/>
              <a:ext cx="43421" cy="57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1" name="Google Shape;1001;g269c98b9bed_1_752"/>
            <p:cNvSpPr/>
            <p:nvPr/>
          </p:nvSpPr>
          <p:spPr>
            <a:xfrm>
              <a:off x="11755704" y="685622"/>
              <a:ext cx="6984" cy="3809"/>
            </a:xfrm>
            <a:custGeom>
              <a:rect b="b" l="l" r="r" t="t"/>
              <a:pathLst>
                <a:path extrusionOk="0" h="3809" w="6984">
                  <a:moveTo>
                    <a:pt x="6515" y="0"/>
                  </a:moveTo>
                  <a:lnTo>
                    <a:pt x="4686" y="50"/>
                  </a:lnTo>
                  <a:lnTo>
                    <a:pt x="3556" y="774"/>
                  </a:lnTo>
                  <a:lnTo>
                    <a:pt x="2413" y="1473"/>
                  </a:lnTo>
                  <a:lnTo>
                    <a:pt x="1257" y="2133"/>
                  </a:lnTo>
                  <a:lnTo>
                    <a:pt x="0" y="2997"/>
                  </a:lnTo>
                  <a:lnTo>
                    <a:pt x="482" y="3555"/>
                  </a:lnTo>
                  <a:lnTo>
                    <a:pt x="2540" y="2463"/>
                  </a:lnTo>
                  <a:lnTo>
                    <a:pt x="4546" y="1270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02" name="Google Shape;1002;g269c98b9bed_1_752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1665305" y="539508"/>
              <a:ext cx="105333" cy="23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3" name="Google Shape;1003;g269c98b9bed_1_752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1707872" y="539635"/>
              <a:ext cx="87388" cy="158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4" name="Google Shape;1004;g269c98b9bed_1_752"/>
            <p:cNvSpPr/>
            <p:nvPr/>
          </p:nvSpPr>
          <p:spPr>
            <a:xfrm>
              <a:off x="11758448" y="68671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70" y="0"/>
                  </a:lnTo>
                </a:path>
                <a:path extrusionOk="0" h="120000" w="634">
                  <a:moveTo>
                    <a:pt x="177" y="0"/>
                  </a:moveTo>
                  <a:lnTo>
                    <a:pt x="285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05" name="Google Shape;1005;g269c98b9bed_1_752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11689092" y="546671"/>
              <a:ext cx="95376" cy="40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6" name="Google Shape;1006;g269c98b9bed_1_752"/>
            <p:cNvSpPr/>
            <p:nvPr/>
          </p:nvSpPr>
          <p:spPr>
            <a:xfrm>
              <a:off x="11710514" y="547757"/>
              <a:ext cx="9525" cy="0"/>
            </a:xfrm>
            <a:custGeom>
              <a:rect b="b" l="l" r="r" t="t"/>
              <a:pathLst>
                <a:path extrusionOk="0" h="120000" w="9525">
                  <a:moveTo>
                    <a:pt x="0" y="0"/>
                  </a:moveTo>
                  <a:lnTo>
                    <a:pt x="9502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07" name="Google Shape;1007;g269c98b9bed_1_752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1785257" y="609041"/>
              <a:ext cx="7239" cy="4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8" name="Google Shape;1008;g269c98b9bed_1_752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1744921" y="653669"/>
              <a:ext cx="43357" cy="3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9" name="Google Shape;1009;g269c98b9bed_1_752"/>
            <p:cNvSpPr/>
            <p:nvPr/>
          </p:nvSpPr>
          <p:spPr>
            <a:xfrm>
              <a:off x="11758881" y="68645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5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10" name="Google Shape;1010;g269c98b9bed_1_752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11681828" y="554418"/>
              <a:ext cx="110324" cy="65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1" name="Google Shape;1011;g269c98b9bed_1_752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11678259" y="554342"/>
              <a:ext cx="47040" cy="13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2" name="Google Shape;1012;g269c98b9bed_1_752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11745252" y="562978"/>
              <a:ext cx="44665" cy="50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3" name="Google Shape;1013;g269c98b9bed_1_752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11759628" y="608215"/>
              <a:ext cx="32436" cy="77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4" name="Google Shape;1014;g269c98b9bed_1_752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11487994" y="751740"/>
              <a:ext cx="354521" cy="65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5" name="Google Shape;1015;g269c98b9bed_1_752"/>
            <p:cNvSpPr/>
            <p:nvPr/>
          </p:nvSpPr>
          <p:spPr>
            <a:xfrm>
              <a:off x="11950904" y="479014"/>
              <a:ext cx="12700" cy="339090"/>
            </a:xfrm>
            <a:custGeom>
              <a:rect b="b" l="l" r="r" t="t"/>
              <a:pathLst>
                <a:path extrusionOk="0" h="339090" w="12700">
                  <a:moveTo>
                    <a:pt x="12700" y="0"/>
                  </a:moveTo>
                  <a:lnTo>
                    <a:pt x="0" y="0"/>
                  </a:lnTo>
                  <a:lnTo>
                    <a:pt x="0" y="338683"/>
                  </a:lnTo>
                  <a:lnTo>
                    <a:pt x="12700" y="3386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16" name="Google Shape;1016;g269c98b9bed_1_752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12031916" y="516420"/>
              <a:ext cx="286511" cy="286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7" name="Google Shape;1017;g269c98b9bed_1_752"/>
            <p:cNvSpPr/>
            <p:nvPr/>
          </p:nvSpPr>
          <p:spPr>
            <a:xfrm>
              <a:off x="0" y="0"/>
              <a:ext cx="14630400" cy="1016000"/>
            </a:xfrm>
            <a:custGeom>
              <a:rect b="b" l="l" r="r" t="t"/>
              <a:pathLst>
                <a:path extrusionOk="0" h="1016000" w="14630400">
                  <a:moveTo>
                    <a:pt x="14630400" y="0"/>
                  </a:moveTo>
                  <a:lnTo>
                    <a:pt x="0" y="0"/>
                  </a:lnTo>
                  <a:lnTo>
                    <a:pt x="0" y="1015885"/>
                  </a:lnTo>
                  <a:lnTo>
                    <a:pt x="11032451" y="1015885"/>
                  </a:lnTo>
                  <a:lnTo>
                    <a:pt x="11078561" y="1008448"/>
                  </a:lnTo>
                  <a:lnTo>
                    <a:pt x="11118604" y="987738"/>
                  </a:lnTo>
                  <a:lnTo>
                    <a:pt x="11150180" y="956158"/>
                  </a:lnTo>
                  <a:lnTo>
                    <a:pt x="11170887" y="916111"/>
                  </a:lnTo>
                  <a:lnTo>
                    <a:pt x="11178324" y="870000"/>
                  </a:lnTo>
                  <a:lnTo>
                    <a:pt x="11178324" y="376034"/>
                  </a:lnTo>
                  <a:lnTo>
                    <a:pt x="11185761" y="329923"/>
                  </a:lnTo>
                  <a:lnTo>
                    <a:pt x="11206471" y="289877"/>
                  </a:lnTo>
                  <a:lnTo>
                    <a:pt x="11238051" y="258297"/>
                  </a:lnTo>
                  <a:lnTo>
                    <a:pt x="11278098" y="237586"/>
                  </a:lnTo>
                  <a:lnTo>
                    <a:pt x="11324209" y="230149"/>
                  </a:lnTo>
                  <a:lnTo>
                    <a:pt x="14630400" y="230149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018" name="Google Shape;1018;g269c98b9bed_1_752"/>
          <p:cNvSpPr/>
          <p:nvPr/>
        </p:nvSpPr>
        <p:spPr>
          <a:xfrm>
            <a:off x="0" y="8129727"/>
            <a:ext cx="14630400" cy="100329"/>
          </a:xfrm>
          <a:custGeom>
            <a:rect b="b" l="l" r="r" t="t"/>
            <a:pathLst>
              <a:path extrusionOk="0" h="100329" w="14630400">
                <a:moveTo>
                  <a:pt x="14630400" y="0"/>
                </a:moveTo>
                <a:lnTo>
                  <a:pt x="0" y="0"/>
                </a:lnTo>
                <a:lnTo>
                  <a:pt x="0" y="99872"/>
                </a:lnTo>
                <a:lnTo>
                  <a:pt x="14630400" y="99872"/>
                </a:lnTo>
                <a:lnTo>
                  <a:pt x="14630400" y="0"/>
                </a:lnTo>
                <a:close/>
              </a:path>
            </a:pathLst>
          </a:custGeom>
          <a:solidFill>
            <a:srgbClr val="0C7D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9" name="Google Shape;1019;g269c98b9bed_1_752"/>
          <p:cNvSpPr txBox="1"/>
          <p:nvPr>
            <p:ph type="title"/>
          </p:nvPr>
        </p:nvSpPr>
        <p:spPr>
          <a:xfrm>
            <a:off x="229650" y="122525"/>
            <a:ext cx="105612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Diagnosis Errors Make Ailment Worse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20" name="Google Shape;1020;g269c98b9bed_1_752"/>
          <p:cNvGrpSpPr/>
          <p:nvPr/>
        </p:nvGrpSpPr>
        <p:grpSpPr>
          <a:xfrm>
            <a:off x="229653" y="1112799"/>
            <a:ext cx="14400185" cy="6900545"/>
            <a:chOff x="473837" y="1260544"/>
            <a:chExt cx="14156690" cy="6610984"/>
          </a:xfrm>
        </p:grpSpPr>
        <p:sp>
          <p:nvSpPr>
            <p:cNvPr id="1021" name="Google Shape;1021;g269c98b9bed_1_752"/>
            <p:cNvSpPr/>
            <p:nvPr/>
          </p:nvSpPr>
          <p:spPr>
            <a:xfrm>
              <a:off x="473837" y="1260544"/>
              <a:ext cx="14156690" cy="6610984"/>
            </a:xfrm>
            <a:custGeom>
              <a:rect b="b" l="l" r="r" t="t"/>
              <a:pathLst>
                <a:path extrusionOk="0" h="6610984" w="14156690">
                  <a:moveTo>
                    <a:pt x="14156563" y="0"/>
                  </a:moveTo>
                  <a:lnTo>
                    <a:pt x="131851" y="0"/>
                  </a:lnTo>
                  <a:lnTo>
                    <a:pt x="90175" y="6721"/>
                  </a:lnTo>
                  <a:lnTo>
                    <a:pt x="53980" y="25439"/>
                  </a:lnTo>
                  <a:lnTo>
                    <a:pt x="25439" y="53980"/>
                  </a:lnTo>
                  <a:lnTo>
                    <a:pt x="6721" y="90175"/>
                  </a:lnTo>
                  <a:lnTo>
                    <a:pt x="0" y="131851"/>
                  </a:lnTo>
                  <a:lnTo>
                    <a:pt x="0" y="6478854"/>
                  </a:lnTo>
                  <a:lnTo>
                    <a:pt x="6721" y="6520530"/>
                  </a:lnTo>
                  <a:lnTo>
                    <a:pt x="25439" y="6556724"/>
                  </a:lnTo>
                  <a:lnTo>
                    <a:pt x="53980" y="6585266"/>
                  </a:lnTo>
                  <a:lnTo>
                    <a:pt x="90175" y="6603983"/>
                  </a:lnTo>
                  <a:lnTo>
                    <a:pt x="131851" y="6610705"/>
                  </a:lnTo>
                  <a:lnTo>
                    <a:pt x="13618959" y="6610705"/>
                  </a:lnTo>
                  <a:lnTo>
                    <a:pt x="13660635" y="6603983"/>
                  </a:lnTo>
                  <a:lnTo>
                    <a:pt x="13696830" y="6585266"/>
                  </a:lnTo>
                  <a:lnTo>
                    <a:pt x="13725371" y="6556724"/>
                  </a:lnTo>
                  <a:lnTo>
                    <a:pt x="13744089" y="6520530"/>
                  </a:lnTo>
                  <a:lnTo>
                    <a:pt x="13750810" y="6478854"/>
                  </a:lnTo>
                  <a:lnTo>
                    <a:pt x="13750810" y="6159715"/>
                  </a:lnTo>
                  <a:lnTo>
                    <a:pt x="13738110" y="6478854"/>
                  </a:lnTo>
                  <a:lnTo>
                    <a:pt x="13735691" y="6502871"/>
                  </a:lnTo>
                  <a:lnTo>
                    <a:pt x="13717767" y="6545467"/>
                  </a:lnTo>
                  <a:lnTo>
                    <a:pt x="13685572" y="6577661"/>
                  </a:lnTo>
                  <a:lnTo>
                    <a:pt x="13642976" y="6595586"/>
                  </a:lnTo>
                  <a:lnTo>
                    <a:pt x="13618959" y="6598005"/>
                  </a:lnTo>
                  <a:lnTo>
                    <a:pt x="131851" y="6598005"/>
                  </a:lnTo>
                  <a:lnTo>
                    <a:pt x="85472" y="6588647"/>
                  </a:lnTo>
                  <a:lnTo>
                    <a:pt x="47599" y="6563106"/>
                  </a:lnTo>
                  <a:lnTo>
                    <a:pt x="22058" y="6525233"/>
                  </a:lnTo>
                  <a:lnTo>
                    <a:pt x="12700" y="6478854"/>
                  </a:lnTo>
                  <a:lnTo>
                    <a:pt x="12700" y="131851"/>
                  </a:lnTo>
                  <a:lnTo>
                    <a:pt x="22058" y="85472"/>
                  </a:lnTo>
                  <a:lnTo>
                    <a:pt x="47599" y="47599"/>
                  </a:lnTo>
                  <a:lnTo>
                    <a:pt x="85472" y="22058"/>
                  </a:lnTo>
                  <a:lnTo>
                    <a:pt x="131851" y="12700"/>
                  </a:lnTo>
                  <a:lnTo>
                    <a:pt x="14156563" y="12700"/>
                  </a:lnTo>
                  <a:lnTo>
                    <a:pt x="14156563" y="0"/>
                  </a:lnTo>
                  <a:close/>
                </a:path>
              </a:pathLst>
            </a:custGeom>
            <a:solidFill>
              <a:srgbClr val="087E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22" name="Google Shape;1022;g269c98b9bed_1_752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14169255" y="7371213"/>
              <a:ext cx="98087" cy="980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3" name="Google Shape;1023;g269c98b9bed_1_75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865140" y="1743681"/>
            <a:ext cx="7544489" cy="5658363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g269c98b9bed_1_752"/>
          <p:cNvSpPr txBox="1"/>
          <p:nvPr>
            <p:ph idx="1" type="body"/>
          </p:nvPr>
        </p:nvSpPr>
        <p:spPr>
          <a:xfrm>
            <a:off x="485350" y="1789200"/>
            <a:ext cx="6379800" cy="46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25" lIns="109700" spcFirstLastPara="1" rIns="109700" wrap="square" tIns="54825">
            <a:noAutofit/>
          </a:bodyPr>
          <a:lstStyle/>
          <a:p>
            <a:pPr indent="-9144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Why do they happen: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Provide incomplete or inaccurate medical history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Hesitation to disclose sensitive information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Self-diagnosis and reliance on internet information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Lack of communication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Failure to follow medical advice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Not verifying personal details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269c98b9bed_1_825"/>
          <p:cNvSpPr txBox="1"/>
          <p:nvPr/>
        </p:nvSpPr>
        <p:spPr>
          <a:xfrm>
            <a:off x="12301256" y="510142"/>
            <a:ext cx="19995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38100" marR="30480" rtl="0" algn="l">
              <a:lnSpc>
                <a:spcPct val="11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11</a:t>
            </a:r>
            <a:r>
              <a:rPr b="1" baseline="30000" lang="en-US" sz="825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TH </a:t>
            </a: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INTERNATIONAL PATIENT SAFETY CONFERENCE</a:t>
            </a:r>
            <a:endParaRPr sz="95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030" name="Google Shape;1030;g269c98b9bed_1_825"/>
          <p:cNvGrpSpPr/>
          <p:nvPr/>
        </p:nvGrpSpPr>
        <p:grpSpPr>
          <a:xfrm>
            <a:off x="0" y="0"/>
            <a:ext cx="14630400" cy="1016000"/>
            <a:chOff x="0" y="0"/>
            <a:chExt cx="14630400" cy="1016000"/>
          </a:xfrm>
        </p:grpSpPr>
        <p:pic>
          <p:nvPicPr>
            <p:cNvPr id="1031" name="Google Shape;1031;g269c98b9bed_1_8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55134" y="512634"/>
              <a:ext cx="235448" cy="236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2" name="Google Shape;1032;g269c98b9bed_1_8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81625" y="494055"/>
              <a:ext cx="238744" cy="220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Google Shape;1033;g269c98b9bed_1_8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665191" y="536943"/>
              <a:ext cx="119964" cy="74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4" name="Google Shape;1034;g269c98b9bed_1_8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580457" y="606289"/>
              <a:ext cx="211771" cy="122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5" name="Google Shape;1035;g269c98b9bed_1_8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785536" y="511327"/>
              <a:ext cx="32296" cy="15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6" name="Google Shape;1036;g269c98b9bed_1_8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785675" y="616356"/>
              <a:ext cx="21247" cy="52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7" name="Google Shape;1037;g269c98b9bed_1_8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696966" y="666369"/>
              <a:ext cx="89598" cy="45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8" name="Google Shape;1038;g269c98b9bed_1_82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755018" y="661111"/>
              <a:ext cx="33083" cy="32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9" name="Google Shape;1039;g269c98b9bed_1_825"/>
            <p:cNvSpPr/>
            <p:nvPr/>
          </p:nvSpPr>
          <p:spPr>
            <a:xfrm>
              <a:off x="11760631" y="685444"/>
              <a:ext cx="6350" cy="4445"/>
            </a:xfrm>
            <a:custGeom>
              <a:rect b="b" l="l" r="r" t="t"/>
              <a:pathLst>
                <a:path extrusionOk="0" h="4445" w="6350">
                  <a:moveTo>
                    <a:pt x="6337" y="0"/>
                  </a:moveTo>
                  <a:lnTo>
                    <a:pt x="5600" y="25"/>
                  </a:lnTo>
                  <a:lnTo>
                    <a:pt x="3754" y="1498"/>
                  </a:lnTo>
                  <a:lnTo>
                    <a:pt x="1868" y="2882"/>
                  </a:lnTo>
                  <a:lnTo>
                    <a:pt x="0" y="4165"/>
                  </a:lnTo>
                  <a:lnTo>
                    <a:pt x="2197" y="2857"/>
                  </a:lnTo>
                  <a:lnTo>
                    <a:pt x="4297" y="1485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40" name="Google Shape;1040;g269c98b9bed_1_82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584165" y="651827"/>
              <a:ext cx="144221" cy="58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1" name="Google Shape;1041;g269c98b9bed_1_82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604256" y="675347"/>
              <a:ext cx="112598" cy="36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2" name="Google Shape;1042;g269c98b9bed_1_82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603037" y="672528"/>
              <a:ext cx="77685" cy="36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3" name="Google Shape;1043;g269c98b9bed_1_82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1660377" y="666254"/>
              <a:ext cx="110070" cy="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4" name="Google Shape;1044;g269c98b9bed_1_82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770677" y="500278"/>
              <a:ext cx="38993" cy="111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5" name="Google Shape;1045;g269c98b9bed_1_825"/>
            <p:cNvSpPr/>
            <p:nvPr/>
          </p:nvSpPr>
          <p:spPr>
            <a:xfrm>
              <a:off x="11802542" y="587908"/>
              <a:ext cx="5715" cy="42545"/>
            </a:xfrm>
            <a:custGeom>
              <a:rect b="b" l="l" r="r" t="t"/>
              <a:pathLst>
                <a:path extrusionOk="0" h="42545" w="5715">
                  <a:moveTo>
                    <a:pt x="5702" y="7607"/>
                  </a:moveTo>
                  <a:lnTo>
                    <a:pt x="5511" y="3797"/>
                  </a:lnTo>
                  <a:lnTo>
                    <a:pt x="5118" y="0"/>
                  </a:lnTo>
                  <a:lnTo>
                    <a:pt x="5346" y="8216"/>
                  </a:lnTo>
                  <a:lnTo>
                    <a:pt x="5041" y="15989"/>
                  </a:lnTo>
                  <a:lnTo>
                    <a:pt x="0" y="42125"/>
                  </a:lnTo>
                  <a:lnTo>
                    <a:pt x="939" y="39522"/>
                  </a:lnTo>
                  <a:lnTo>
                    <a:pt x="5676" y="15989"/>
                  </a:lnTo>
                  <a:lnTo>
                    <a:pt x="5702" y="7607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46" name="Google Shape;1046;g269c98b9bed_1_82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1629618" y="690092"/>
              <a:ext cx="8737" cy="5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7" name="Google Shape;1047;g269c98b9bed_1_82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1637670" y="694753"/>
              <a:ext cx="87401" cy="15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8" name="Google Shape;1048;g269c98b9bed_1_82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718175" y="496976"/>
              <a:ext cx="89724" cy="210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9" name="Google Shape;1049;g269c98b9bed_1_82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1656275" y="638886"/>
              <a:ext cx="142278" cy="69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0" name="Google Shape;1050;g269c98b9bed_1_82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790489" y="549198"/>
              <a:ext cx="10464" cy="286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1" name="Google Shape;1051;g269c98b9bed_1_82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1689651" y="496608"/>
              <a:ext cx="115976" cy="208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2" name="Google Shape;1052;g269c98b9bed_1_825"/>
            <p:cNvSpPr/>
            <p:nvPr/>
          </p:nvSpPr>
          <p:spPr>
            <a:xfrm>
              <a:off x="11801494" y="628346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8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53" name="Google Shape;1053;g269c98b9bed_1_82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1679605" y="635673"/>
              <a:ext cx="109004" cy="6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4" name="Google Shape;1054;g269c98b9bed_1_825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1727067" y="661695"/>
              <a:ext cx="60665" cy="43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5" name="Google Shape;1055;g269c98b9bed_1_82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1708295" y="659396"/>
              <a:ext cx="80136" cy="47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6" name="Google Shape;1056;g269c98b9bed_1_82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1695963" y="510959"/>
              <a:ext cx="107200" cy="9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7" name="Google Shape;1057;g269c98b9bed_1_825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1776201" y="652005"/>
              <a:ext cx="7886" cy="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8" name="Google Shape;1058;g269c98b9bed_1_825"/>
            <p:cNvSpPr/>
            <p:nvPr/>
          </p:nvSpPr>
          <p:spPr>
            <a:xfrm>
              <a:off x="11707300" y="517582"/>
              <a:ext cx="1270" cy="0"/>
            </a:xfrm>
            <a:custGeom>
              <a:rect b="b" l="l" r="r" t="t"/>
              <a:pathLst>
                <a:path extrusionOk="0" h="120000" w="1270">
                  <a:moveTo>
                    <a:pt x="0" y="0"/>
                  </a:moveTo>
                  <a:lnTo>
                    <a:pt x="1207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9" name="Google Shape;1059;g269c98b9bed_1_825"/>
            <p:cNvSpPr/>
            <p:nvPr/>
          </p:nvSpPr>
          <p:spPr>
            <a:xfrm>
              <a:off x="11692946" y="517525"/>
              <a:ext cx="14604" cy="0"/>
            </a:xfrm>
            <a:custGeom>
              <a:rect b="b" l="l" r="r" t="t"/>
              <a:pathLst>
                <a:path extrusionOk="0" h="120000" w="14604">
                  <a:moveTo>
                    <a:pt x="0" y="0"/>
                  </a:moveTo>
                  <a:lnTo>
                    <a:pt x="14163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0" name="Google Shape;1060;g269c98b9bed_1_825"/>
            <p:cNvSpPr/>
            <p:nvPr/>
          </p:nvSpPr>
          <p:spPr>
            <a:xfrm>
              <a:off x="11679211" y="517880"/>
              <a:ext cx="13334" cy="3175"/>
            </a:xfrm>
            <a:custGeom>
              <a:rect b="b" l="l" r="r" t="t"/>
              <a:pathLst>
                <a:path extrusionOk="0" h="3175" w="13334">
                  <a:moveTo>
                    <a:pt x="11760" y="0"/>
                  </a:moveTo>
                  <a:lnTo>
                    <a:pt x="7785" y="723"/>
                  </a:lnTo>
                  <a:lnTo>
                    <a:pt x="3835" y="1701"/>
                  </a:lnTo>
                  <a:lnTo>
                    <a:pt x="0" y="2921"/>
                  </a:lnTo>
                  <a:lnTo>
                    <a:pt x="4267" y="1879"/>
                  </a:lnTo>
                  <a:lnTo>
                    <a:pt x="8610" y="1117"/>
                  </a:lnTo>
                  <a:lnTo>
                    <a:pt x="13004" y="673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61" name="Google Shape;1061;g269c98b9bed_1_825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1755615" y="534835"/>
              <a:ext cx="40563" cy="47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2" name="Google Shape;1062;g269c98b9bed_1_825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1721083" y="522287"/>
              <a:ext cx="82384" cy="170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3" name="Google Shape;1063;g269c98b9bed_1_825"/>
            <p:cNvSpPr/>
            <p:nvPr/>
          </p:nvSpPr>
          <p:spPr>
            <a:xfrm>
              <a:off x="11788622" y="658317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1092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4" name="Google Shape;1064;g269c98b9bed_1_825"/>
            <p:cNvSpPr/>
            <p:nvPr/>
          </p:nvSpPr>
          <p:spPr>
            <a:xfrm>
              <a:off x="11789714" y="656331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5" name="Google Shape;1065;g269c98b9bed_1_825"/>
            <p:cNvSpPr/>
            <p:nvPr/>
          </p:nvSpPr>
          <p:spPr>
            <a:xfrm>
              <a:off x="11788794" y="657733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9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6" name="Google Shape;1066;g269c98b9bed_1_825"/>
            <p:cNvSpPr/>
            <p:nvPr/>
          </p:nvSpPr>
          <p:spPr>
            <a:xfrm>
              <a:off x="11783396" y="666180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8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67" name="Google Shape;1067;g269c98b9bed_1_825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1672671" y="522109"/>
              <a:ext cx="59296" cy="11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8" name="Google Shape;1068;g269c98b9bed_1_825"/>
            <p:cNvSpPr/>
            <p:nvPr/>
          </p:nvSpPr>
          <p:spPr>
            <a:xfrm>
              <a:off x="11672137" y="533571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09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69" name="Google Shape;1069;g269c98b9bed_1_825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1689194" y="523557"/>
              <a:ext cx="111017" cy="142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0" name="Google Shape;1070;g269c98b9bed_1_825"/>
            <p:cNvSpPr/>
            <p:nvPr/>
          </p:nvSpPr>
          <p:spPr>
            <a:xfrm>
              <a:off x="11789085" y="655815"/>
              <a:ext cx="0" cy="2540"/>
            </a:xfrm>
            <a:custGeom>
              <a:rect b="b" l="l" r="r" t="t"/>
              <a:pathLst>
                <a:path extrusionOk="0" h="2540" w="120000">
                  <a:moveTo>
                    <a:pt x="0" y="2171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1" name="Google Shape;1071;g269c98b9bed_1_825"/>
            <p:cNvSpPr/>
            <p:nvPr/>
          </p:nvSpPr>
          <p:spPr>
            <a:xfrm>
              <a:off x="11779440" y="665683"/>
              <a:ext cx="4445" cy="5715"/>
            </a:xfrm>
            <a:custGeom>
              <a:rect b="b" l="l" r="r" t="t"/>
              <a:pathLst>
                <a:path extrusionOk="0" h="5715" w="4445">
                  <a:moveTo>
                    <a:pt x="4330" y="0"/>
                  </a:moveTo>
                  <a:lnTo>
                    <a:pt x="2832" y="1435"/>
                  </a:lnTo>
                  <a:lnTo>
                    <a:pt x="1849" y="2908"/>
                  </a:lnTo>
                  <a:lnTo>
                    <a:pt x="951" y="4178"/>
                  </a:lnTo>
                  <a:lnTo>
                    <a:pt x="0" y="5422"/>
                  </a:lnTo>
                  <a:lnTo>
                    <a:pt x="2207" y="2793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72" name="Google Shape;1072;g269c98b9bed_1_825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1660835" y="531926"/>
              <a:ext cx="94881" cy="213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3" name="Google Shape;1073;g269c98b9bed_1_825"/>
            <p:cNvSpPr/>
            <p:nvPr/>
          </p:nvSpPr>
          <p:spPr>
            <a:xfrm>
              <a:off x="11699100" y="532282"/>
              <a:ext cx="13334" cy="4445"/>
            </a:xfrm>
            <a:custGeom>
              <a:rect b="b" l="l" r="r" t="t"/>
              <a:pathLst>
                <a:path extrusionOk="0" h="4445" w="13334">
                  <a:moveTo>
                    <a:pt x="9766" y="0"/>
                  </a:moveTo>
                  <a:lnTo>
                    <a:pt x="6464" y="304"/>
                  </a:lnTo>
                  <a:lnTo>
                    <a:pt x="3213" y="812"/>
                  </a:lnTo>
                  <a:lnTo>
                    <a:pt x="0" y="1498"/>
                  </a:lnTo>
                  <a:lnTo>
                    <a:pt x="2603" y="4152"/>
                  </a:lnTo>
                  <a:lnTo>
                    <a:pt x="5943" y="3733"/>
                  </a:lnTo>
                  <a:lnTo>
                    <a:pt x="9309" y="3505"/>
                  </a:lnTo>
                  <a:lnTo>
                    <a:pt x="12725" y="3505"/>
                  </a:lnTo>
                  <a:lnTo>
                    <a:pt x="11760" y="2298"/>
                  </a:lnTo>
                  <a:lnTo>
                    <a:pt x="10756" y="1117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4" name="Google Shape;1074;g269c98b9bed_1_825"/>
            <p:cNvSpPr/>
            <p:nvPr/>
          </p:nvSpPr>
          <p:spPr>
            <a:xfrm>
              <a:off x="11782983" y="576173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3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75" name="Google Shape;1075;g269c98b9bed_1_825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1728754" y="537502"/>
              <a:ext cx="69684" cy="144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6" name="Google Shape;1076;g269c98b9bed_1_825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1750788" y="634695"/>
              <a:ext cx="43421" cy="57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7" name="Google Shape;1077;g269c98b9bed_1_825"/>
            <p:cNvSpPr/>
            <p:nvPr/>
          </p:nvSpPr>
          <p:spPr>
            <a:xfrm>
              <a:off x="11755704" y="685622"/>
              <a:ext cx="6984" cy="3809"/>
            </a:xfrm>
            <a:custGeom>
              <a:rect b="b" l="l" r="r" t="t"/>
              <a:pathLst>
                <a:path extrusionOk="0" h="3809" w="6984">
                  <a:moveTo>
                    <a:pt x="6515" y="0"/>
                  </a:moveTo>
                  <a:lnTo>
                    <a:pt x="4686" y="50"/>
                  </a:lnTo>
                  <a:lnTo>
                    <a:pt x="3556" y="774"/>
                  </a:lnTo>
                  <a:lnTo>
                    <a:pt x="2413" y="1473"/>
                  </a:lnTo>
                  <a:lnTo>
                    <a:pt x="1257" y="2133"/>
                  </a:lnTo>
                  <a:lnTo>
                    <a:pt x="0" y="2997"/>
                  </a:lnTo>
                  <a:lnTo>
                    <a:pt x="482" y="3555"/>
                  </a:lnTo>
                  <a:lnTo>
                    <a:pt x="2540" y="2463"/>
                  </a:lnTo>
                  <a:lnTo>
                    <a:pt x="4546" y="1270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78" name="Google Shape;1078;g269c98b9bed_1_825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1665305" y="539508"/>
              <a:ext cx="105333" cy="23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9" name="Google Shape;1079;g269c98b9bed_1_825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1707872" y="539635"/>
              <a:ext cx="87388" cy="158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0" name="Google Shape;1080;g269c98b9bed_1_825"/>
            <p:cNvSpPr/>
            <p:nvPr/>
          </p:nvSpPr>
          <p:spPr>
            <a:xfrm>
              <a:off x="11758448" y="68671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70" y="0"/>
                  </a:lnTo>
                </a:path>
                <a:path extrusionOk="0" h="120000" w="634">
                  <a:moveTo>
                    <a:pt x="177" y="0"/>
                  </a:moveTo>
                  <a:lnTo>
                    <a:pt x="285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81" name="Google Shape;1081;g269c98b9bed_1_825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11689092" y="546671"/>
              <a:ext cx="95376" cy="40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2" name="Google Shape;1082;g269c98b9bed_1_825"/>
            <p:cNvSpPr/>
            <p:nvPr/>
          </p:nvSpPr>
          <p:spPr>
            <a:xfrm>
              <a:off x="11710514" y="547757"/>
              <a:ext cx="9525" cy="0"/>
            </a:xfrm>
            <a:custGeom>
              <a:rect b="b" l="l" r="r" t="t"/>
              <a:pathLst>
                <a:path extrusionOk="0" h="120000" w="9525">
                  <a:moveTo>
                    <a:pt x="0" y="0"/>
                  </a:moveTo>
                  <a:lnTo>
                    <a:pt x="9502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83" name="Google Shape;1083;g269c98b9bed_1_825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1785257" y="609041"/>
              <a:ext cx="7239" cy="4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4" name="Google Shape;1084;g269c98b9bed_1_825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1744921" y="653669"/>
              <a:ext cx="43357" cy="3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5" name="Google Shape;1085;g269c98b9bed_1_825"/>
            <p:cNvSpPr/>
            <p:nvPr/>
          </p:nvSpPr>
          <p:spPr>
            <a:xfrm>
              <a:off x="11758881" y="68645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5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86" name="Google Shape;1086;g269c98b9bed_1_825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11681828" y="554418"/>
              <a:ext cx="110324" cy="65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7" name="Google Shape;1087;g269c98b9bed_1_825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11678259" y="554342"/>
              <a:ext cx="47040" cy="13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8" name="Google Shape;1088;g269c98b9bed_1_825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11745252" y="562978"/>
              <a:ext cx="44665" cy="50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9" name="Google Shape;1089;g269c98b9bed_1_825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11759628" y="608215"/>
              <a:ext cx="32436" cy="77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0" name="Google Shape;1090;g269c98b9bed_1_825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11487994" y="751740"/>
              <a:ext cx="354521" cy="65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1" name="Google Shape;1091;g269c98b9bed_1_825"/>
            <p:cNvSpPr/>
            <p:nvPr/>
          </p:nvSpPr>
          <p:spPr>
            <a:xfrm>
              <a:off x="11950904" y="479014"/>
              <a:ext cx="12700" cy="339090"/>
            </a:xfrm>
            <a:custGeom>
              <a:rect b="b" l="l" r="r" t="t"/>
              <a:pathLst>
                <a:path extrusionOk="0" h="339090" w="12700">
                  <a:moveTo>
                    <a:pt x="12700" y="0"/>
                  </a:moveTo>
                  <a:lnTo>
                    <a:pt x="0" y="0"/>
                  </a:lnTo>
                  <a:lnTo>
                    <a:pt x="0" y="338683"/>
                  </a:lnTo>
                  <a:lnTo>
                    <a:pt x="12700" y="3386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92" name="Google Shape;1092;g269c98b9bed_1_825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12031916" y="516420"/>
              <a:ext cx="286511" cy="286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3" name="Google Shape;1093;g269c98b9bed_1_825"/>
            <p:cNvSpPr/>
            <p:nvPr/>
          </p:nvSpPr>
          <p:spPr>
            <a:xfrm>
              <a:off x="0" y="0"/>
              <a:ext cx="14630400" cy="1016000"/>
            </a:xfrm>
            <a:custGeom>
              <a:rect b="b" l="l" r="r" t="t"/>
              <a:pathLst>
                <a:path extrusionOk="0" h="1016000" w="14630400">
                  <a:moveTo>
                    <a:pt x="14630400" y="0"/>
                  </a:moveTo>
                  <a:lnTo>
                    <a:pt x="0" y="0"/>
                  </a:lnTo>
                  <a:lnTo>
                    <a:pt x="0" y="1015885"/>
                  </a:lnTo>
                  <a:lnTo>
                    <a:pt x="11032451" y="1015885"/>
                  </a:lnTo>
                  <a:lnTo>
                    <a:pt x="11078561" y="1008448"/>
                  </a:lnTo>
                  <a:lnTo>
                    <a:pt x="11118604" y="987738"/>
                  </a:lnTo>
                  <a:lnTo>
                    <a:pt x="11150180" y="956158"/>
                  </a:lnTo>
                  <a:lnTo>
                    <a:pt x="11170887" y="916111"/>
                  </a:lnTo>
                  <a:lnTo>
                    <a:pt x="11178324" y="870000"/>
                  </a:lnTo>
                  <a:lnTo>
                    <a:pt x="11178324" y="376034"/>
                  </a:lnTo>
                  <a:lnTo>
                    <a:pt x="11185761" y="329923"/>
                  </a:lnTo>
                  <a:lnTo>
                    <a:pt x="11206471" y="289877"/>
                  </a:lnTo>
                  <a:lnTo>
                    <a:pt x="11238051" y="258297"/>
                  </a:lnTo>
                  <a:lnTo>
                    <a:pt x="11278098" y="237586"/>
                  </a:lnTo>
                  <a:lnTo>
                    <a:pt x="11324209" y="230149"/>
                  </a:lnTo>
                  <a:lnTo>
                    <a:pt x="14630400" y="230149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094" name="Google Shape;1094;g269c98b9bed_1_825"/>
          <p:cNvSpPr/>
          <p:nvPr/>
        </p:nvSpPr>
        <p:spPr>
          <a:xfrm>
            <a:off x="0" y="8129727"/>
            <a:ext cx="14630400" cy="100329"/>
          </a:xfrm>
          <a:custGeom>
            <a:rect b="b" l="l" r="r" t="t"/>
            <a:pathLst>
              <a:path extrusionOk="0" h="100329" w="14630400">
                <a:moveTo>
                  <a:pt x="14630400" y="0"/>
                </a:moveTo>
                <a:lnTo>
                  <a:pt x="0" y="0"/>
                </a:lnTo>
                <a:lnTo>
                  <a:pt x="0" y="99872"/>
                </a:lnTo>
                <a:lnTo>
                  <a:pt x="14630400" y="99872"/>
                </a:lnTo>
                <a:lnTo>
                  <a:pt x="14630400" y="0"/>
                </a:lnTo>
                <a:close/>
              </a:path>
            </a:pathLst>
          </a:custGeom>
          <a:solidFill>
            <a:srgbClr val="0C7D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95" name="Google Shape;1095;g269c98b9bed_1_825"/>
          <p:cNvSpPr txBox="1"/>
          <p:nvPr>
            <p:ph type="title"/>
          </p:nvPr>
        </p:nvSpPr>
        <p:spPr>
          <a:xfrm>
            <a:off x="1377575" y="187600"/>
            <a:ext cx="89085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Emergencies Come Unannounced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96" name="Google Shape;1096;g269c98b9bed_1_825"/>
          <p:cNvGrpSpPr/>
          <p:nvPr/>
        </p:nvGrpSpPr>
        <p:grpSpPr>
          <a:xfrm>
            <a:off x="229653" y="1112799"/>
            <a:ext cx="14400185" cy="6900545"/>
            <a:chOff x="473837" y="1260544"/>
            <a:chExt cx="14156690" cy="6610984"/>
          </a:xfrm>
        </p:grpSpPr>
        <p:sp>
          <p:nvSpPr>
            <p:cNvPr id="1097" name="Google Shape;1097;g269c98b9bed_1_825"/>
            <p:cNvSpPr/>
            <p:nvPr/>
          </p:nvSpPr>
          <p:spPr>
            <a:xfrm>
              <a:off x="473837" y="1260544"/>
              <a:ext cx="14156690" cy="6610984"/>
            </a:xfrm>
            <a:custGeom>
              <a:rect b="b" l="l" r="r" t="t"/>
              <a:pathLst>
                <a:path extrusionOk="0" h="6610984" w="14156690">
                  <a:moveTo>
                    <a:pt x="14156563" y="0"/>
                  </a:moveTo>
                  <a:lnTo>
                    <a:pt x="131851" y="0"/>
                  </a:lnTo>
                  <a:lnTo>
                    <a:pt x="90175" y="6721"/>
                  </a:lnTo>
                  <a:lnTo>
                    <a:pt x="53980" y="25439"/>
                  </a:lnTo>
                  <a:lnTo>
                    <a:pt x="25439" y="53980"/>
                  </a:lnTo>
                  <a:lnTo>
                    <a:pt x="6721" y="90175"/>
                  </a:lnTo>
                  <a:lnTo>
                    <a:pt x="0" y="131851"/>
                  </a:lnTo>
                  <a:lnTo>
                    <a:pt x="0" y="6478854"/>
                  </a:lnTo>
                  <a:lnTo>
                    <a:pt x="6721" y="6520530"/>
                  </a:lnTo>
                  <a:lnTo>
                    <a:pt x="25439" y="6556724"/>
                  </a:lnTo>
                  <a:lnTo>
                    <a:pt x="53980" y="6585266"/>
                  </a:lnTo>
                  <a:lnTo>
                    <a:pt x="90175" y="6603983"/>
                  </a:lnTo>
                  <a:lnTo>
                    <a:pt x="131851" y="6610705"/>
                  </a:lnTo>
                  <a:lnTo>
                    <a:pt x="13618959" y="6610705"/>
                  </a:lnTo>
                  <a:lnTo>
                    <a:pt x="13660635" y="6603983"/>
                  </a:lnTo>
                  <a:lnTo>
                    <a:pt x="13696830" y="6585266"/>
                  </a:lnTo>
                  <a:lnTo>
                    <a:pt x="13725371" y="6556724"/>
                  </a:lnTo>
                  <a:lnTo>
                    <a:pt x="13744089" y="6520530"/>
                  </a:lnTo>
                  <a:lnTo>
                    <a:pt x="13750810" y="6478854"/>
                  </a:lnTo>
                  <a:lnTo>
                    <a:pt x="13750810" y="6159715"/>
                  </a:lnTo>
                  <a:lnTo>
                    <a:pt x="13738110" y="6478854"/>
                  </a:lnTo>
                  <a:lnTo>
                    <a:pt x="13735691" y="6502871"/>
                  </a:lnTo>
                  <a:lnTo>
                    <a:pt x="13717767" y="6545467"/>
                  </a:lnTo>
                  <a:lnTo>
                    <a:pt x="13685572" y="6577661"/>
                  </a:lnTo>
                  <a:lnTo>
                    <a:pt x="13642976" y="6595586"/>
                  </a:lnTo>
                  <a:lnTo>
                    <a:pt x="13618959" y="6598005"/>
                  </a:lnTo>
                  <a:lnTo>
                    <a:pt x="131851" y="6598005"/>
                  </a:lnTo>
                  <a:lnTo>
                    <a:pt x="85472" y="6588647"/>
                  </a:lnTo>
                  <a:lnTo>
                    <a:pt x="47599" y="6563106"/>
                  </a:lnTo>
                  <a:lnTo>
                    <a:pt x="22058" y="6525233"/>
                  </a:lnTo>
                  <a:lnTo>
                    <a:pt x="12700" y="6478854"/>
                  </a:lnTo>
                  <a:lnTo>
                    <a:pt x="12700" y="131851"/>
                  </a:lnTo>
                  <a:lnTo>
                    <a:pt x="22058" y="85472"/>
                  </a:lnTo>
                  <a:lnTo>
                    <a:pt x="47599" y="47599"/>
                  </a:lnTo>
                  <a:lnTo>
                    <a:pt x="85472" y="22058"/>
                  </a:lnTo>
                  <a:lnTo>
                    <a:pt x="131851" y="12700"/>
                  </a:lnTo>
                  <a:lnTo>
                    <a:pt x="14156563" y="12700"/>
                  </a:lnTo>
                  <a:lnTo>
                    <a:pt x="14156563" y="0"/>
                  </a:lnTo>
                  <a:close/>
                </a:path>
              </a:pathLst>
            </a:custGeom>
            <a:solidFill>
              <a:srgbClr val="087E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98" name="Google Shape;1098;g269c98b9bed_1_825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14169255" y="7371213"/>
              <a:ext cx="98087" cy="980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9" name="Google Shape;1099;g269c98b9bed_1_825"/>
          <p:cNvSpPr txBox="1"/>
          <p:nvPr>
            <p:ph idx="1" type="body"/>
          </p:nvPr>
        </p:nvSpPr>
        <p:spPr>
          <a:xfrm>
            <a:off x="291550" y="1801450"/>
            <a:ext cx="6288600" cy="6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25" lIns="109700" spcFirstLastPara="1" rIns="109700" wrap="square" tIns="548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Times New Roman"/>
                <a:ea typeface="Times New Roman"/>
                <a:cs typeface="Times New Roman"/>
                <a:sym typeface="Times New Roman"/>
              </a:rPr>
              <a:t>Are we prepared: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96569" lvl="0" marL="54864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We don’t know - it is an emergency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96569" lvl="0" marL="54864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What type of emergency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96569" lvl="0" marL="54864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Who to contact for help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96569" lvl="0" marL="54864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Which hospital to take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96569" lvl="0" marL="54864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•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What to do while we wait for help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0" name="Google Shape;1100;g269c98b9bed_1_82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6656350" y="1801438"/>
            <a:ext cx="7726474" cy="5794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6"/>
          <p:cNvSpPr/>
          <p:nvPr/>
        </p:nvSpPr>
        <p:spPr>
          <a:xfrm>
            <a:off x="0" y="8129727"/>
            <a:ext cx="14630400" cy="100330"/>
          </a:xfrm>
          <a:custGeom>
            <a:rect b="b" l="l" r="r" t="t"/>
            <a:pathLst>
              <a:path extrusionOk="0" h="100329" w="14630400">
                <a:moveTo>
                  <a:pt x="14630400" y="0"/>
                </a:moveTo>
                <a:lnTo>
                  <a:pt x="0" y="0"/>
                </a:lnTo>
                <a:lnTo>
                  <a:pt x="0" y="99872"/>
                </a:lnTo>
                <a:lnTo>
                  <a:pt x="14630400" y="99872"/>
                </a:lnTo>
                <a:lnTo>
                  <a:pt x="14630400" y="0"/>
                </a:lnTo>
                <a:close/>
              </a:path>
            </a:pathLst>
          </a:custGeom>
          <a:solidFill>
            <a:srgbClr val="0C7D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106" name="Google Shape;1106;p16"/>
          <p:cNvGrpSpPr/>
          <p:nvPr/>
        </p:nvGrpSpPr>
        <p:grpSpPr>
          <a:xfrm>
            <a:off x="473837" y="396544"/>
            <a:ext cx="14156690" cy="7475220"/>
            <a:chOff x="473837" y="396544"/>
            <a:chExt cx="14156690" cy="7475220"/>
          </a:xfrm>
        </p:grpSpPr>
        <p:sp>
          <p:nvSpPr>
            <p:cNvPr id="1107" name="Google Shape;1107;p16"/>
            <p:cNvSpPr/>
            <p:nvPr/>
          </p:nvSpPr>
          <p:spPr>
            <a:xfrm>
              <a:off x="473837" y="396544"/>
              <a:ext cx="14156690" cy="7475220"/>
            </a:xfrm>
            <a:custGeom>
              <a:rect b="b" l="l" r="r" t="t"/>
              <a:pathLst>
                <a:path extrusionOk="0" h="7475220" w="14156690">
                  <a:moveTo>
                    <a:pt x="14156563" y="0"/>
                  </a:moveTo>
                  <a:lnTo>
                    <a:pt x="131851" y="0"/>
                  </a:lnTo>
                  <a:lnTo>
                    <a:pt x="90175" y="6721"/>
                  </a:lnTo>
                  <a:lnTo>
                    <a:pt x="53980" y="25439"/>
                  </a:lnTo>
                  <a:lnTo>
                    <a:pt x="25439" y="53980"/>
                  </a:lnTo>
                  <a:lnTo>
                    <a:pt x="6721" y="90175"/>
                  </a:lnTo>
                  <a:lnTo>
                    <a:pt x="0" y="131851"/>
                  </a:lnTo>
                  <a:lnTo>
                    <a:pt x="0" y="7342847"/>
                  </a:lnTo>
                  <a:lnTo>
                    <a:pt x="6721" y="7384530"/>
                  </a:lnTo>
                  <a:lnTo>
                    <a:pt x="25439" y="7420728"/>
                  </a:lnTo>
                  <a:lnTo>
                    <a:pt x="53980" y="7449272"/>
                  </a:lnTo>
                  <a:lnTo>
                    <a:pt x="90175" y="7467990"/>
                  </a:lnTo>
                  <a:lnTo>
                    <a:pt x="131851" y="7474711"/>
                  </a:lnTo>
                  <a:lnTo>
                    <a:pt x="13618959" y="7474711"/>
                  </a:lnTo>
                  <a:lnTo>
                    <a:pt x="13660635" y="7467990"/>
                  </a:lnTo>
                  <a:lnTo>
                    <a:pt x="13696830" y="7449272"/>
                  </a:lnTo>
                  <a:lnTo>
                    <a:pt x="13725371" y="7420728"/>
                  </a:lnTo>
                  <a:lnTo>
                    <a:pt x="13744089" y="7384530"/>
                  </a:lnTo>
                  <a:lnTo>
                    <a:pt x="13750810" y="7342847"/>
                  </a:lnTo>
                  <a:lnTo>
                    <a:pt x="13750810" y="7023709"/>
                  </a:lnTo>
                  <a:lnTo>
                    <a:pt x="13738110" y="7342847"/>
                  </a:lnTo>
                  <a:lnTo>
                    <a:pt x="13735691" y="7366870"/>
                  </a:lnTo>
                  <a:lnTo>
                    <a:pt x="13717767" y="7409468"/>
                  </a:lnTo>
                  <a:lnTo>
                    <a:pt x="13685572" y="7441663"/>
                  </a:lnTo>
                  <a:lnTo>
                    <a:pt x="13642976" y="7459591"/>
                  </a:lnTo>
                  <a:lnTo>
                    <a:pt x="13618959" y="7462011"/>
                  </a:lnTo>
                  <a:lnTo>
                    <a:pt x="131851" y="7462011"/>
                  </a:lnTo>
                  <a:lnTo>
                    <a:pt x="85472" y="7452648"/>
                  </a:lnTo>
                  <a:lnTo>
                    <a:pt x="47599" y="7427112"/>
                  </a:lnTo>
                  <a:lnTo>
                    <a:pt x="22058" y="7389233"/>
                  </a:lnTo>
                  <a:lnTo>
                    <a:pt x="12700" y="7342847"/>
                  </a:lnTo>
                  <a:lnTo>
                    <a:pt x="12700" y="131851"/>
                  </a:lnTo>
                  <a:lnTo>
                    <a:pt x="22058" y="85472"/>
                  </a:lnTo>
                  <a:lnTo>
                    <a:pt x="47599" y="47599"/>
                  </a:lnTo>
                  <a:lnTo>
                    <a:pt x="85472" y="22058"/>
                  </a:lnTo>
                  <a:lnTo>
                    <a:pt x="131851" y="12700"/>
                  </a:lnTo>
                  <a:lnTo>
                    <a:pt x="14156563" y="12700"/>
                  </a:lnTo>
                  <a:lnTo>
                    <a:pt x="14156563" y="0"/>
                  </a:lnTo>
                  <a:close/>
                </a:path>
              </a:pathLst>
            </a:custGeom>
            <a:solidFill>
              <a:srgbClr val="087E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108" name="Google Shape;110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169255" y="7371212"/>
              <a:ext cx="98087" cy="980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9" name="Google Shape;1109;p16"/>
          <p:cNvSpPr txBox="1"/>
          <p:nvPr>
            <p:ph type="title"/>
          </p:nvPr>
        </p:nvSpPr>
        <p:spPr>
          <a:xfrm>
            <a:off x="2262038" y="1017236"/>
            <a:ext cx="105849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60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0" name="Google Shape;1110;p16"/>
          <p:cNvPicPr preferRelativeResize="0"/>
          <p:nvPr/>
        </p:nvPicPr>
        <p:blipFill rotWithShape="1">
          <a:blip r:embed="rId4">
            <a:alphaModFix/>
          </a:blip>
          <a:srcRect b="32731" l="6307" r="7172" t="34028"/>
          <a:stretch/>
        </p:blipFill>
        <p:spPr>
          <a:xfrm>
            <a:off x="1029675" y="2291950"/>
            <a:ext cx="13049650" cy="28982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11" name="Google Shape;1111;p16"/>
          <p:cNvSpPr/>
          <p:nvPr/>
        </p:nvSpPr>
        <p:spPr>
          <a:xfrm>
            <a:off x="11347450" y="2547175"/>
            <a:ext cx="1135200" cy="280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Gujarati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16"/>
          <p:cNvSpPr/>
          <p:nvPr/>
        </p:nvSpPr>
        <p:spPr>
          <a:xfrm>
            <a:off x="8089675" y="2547175"/>
            <a:ext cx="1135200" cy="280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Bengali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16"/>
          <p:cNvSpPr/>
          <p:nvPr/>
        </p:nvSpPr>
        <p:spPr>
          <a:xfrm>
            <a:off x="4853525" y="4688825"/>
            <a:ext cx="1135200" cy="280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English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16"/>
          <p:cNvSpPr txBox="1"/>
          <p:nvPr/>
        </p:nvSpPr>
        <p:spPr>
          <a:xfrm>
            <a:off x="1462650" y="1610150"/>
            <a:ext cx="117051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8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Regional Language Translations are available on our website</a:t>
            </a:r>
            <a:endParaRPr sz="2000"/>
          </a:p>
        </p:txBody>
      </p:sp>
      <p:sp>
        <p:nvSpPr>
          <p:cNvPr id="1115" name="Google Shape;1115;p16"/>
          <p:cNvSpPr/>
          <p:nvPr/>
        </p:nvSpPr>
        <p:spPr>
          <a:xfrm>
            <a:off x="6258187" y="5420525"/>
            <a:ext cx="1821314" cy="1795601"/>
          </a:xfrm>
          <a:custGeom>
            <a:rect b="b" l="l" r="r" t="t"/>
            <a:pathLst>
              <a:path extrusionOk="0" h="857089" w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6" name="Google Shape;1116;p16"/>
          <p:cNvSpPr txBox="1"/>
          <p:nvPr>
            <p:ph type="title"/>
          </p:nvPr>
        </p:nvSpPr>
        <p:spPr>
          <a:xfrm>
            <a:off x="5329702" y="7368530"/>
            <a:ext cx="3678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0" u="sng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www.patientsforpatientsafety.in</a:t>
            </a:r>
            <a:endParaRPr sz="216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/>
        </p:nvSpPr>
        <p:spPr>
          <a:xfrm>
            <a:off x="12301256" y="510142"/>
            <a:ext cx="1999614" cy="305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38100" marR="30480" rtl="0" algn="l">
              <a:lnSpc>
                <a:spcPct val="1115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11</a:t>
            </a:r>
            <a:r>
              <a:rPr b="1" baseline="30000" lang="en-US" sz="825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TH </a:t>
            </a: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INTERNATIONAL PATIENT SAFETY CONFERENCE</a:t>
            </a:r>
            <a:endParaRPr sz="95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3" name="Google Shape;163;p2"/>
          <p:cNvGrpSpPr/>
          <p:nvPr/>
        </p:nvGrpSpPr>
        <p:grpSpPr>
          <a:xfrm>
            <a:off x="0" y="0"/>
            <a:ext cx="14630400" cy="1016000"/>
            <a:chOff x="0" y="0"/>
            <a:chExt cx="14630400" cy="1016000"/>
          </a:xfrm>
        </p:grpSpPr>
        <p:pic>
          <p:nvPicPr>
            <p:cNvPr id="164" name="Google Shape;16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55134" y="512634"/>
              <a:ext cx="235448" cy="236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81625" y="494055"/>
              <a:ext cx="238744" cy="220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665191" y="536943"/>
              <a:ext cx="119964" cy="74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580457" y="606289"/>
              <a:ext cx="211771" cy="122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785536" y="511327"/>
              <a:ext cx="32296" cy="15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785675" y="616356"/>
              <a:ext cx="21247" cy="52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696966" y="666369"/>
              <a:ext cx="89598" cy="45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755018" y="661111"/>
              <a:ext cx="33083" cy="32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2"/>
            <p:cNvSpPr/>
            <p:nvPr/>
          </p:nvSpPr>
          <p:spPr>
            <a:xfrm>
              <a:off x="11760631" y="685444"/>
              <a:ext cx="6350" cy="4445"/>
            </a:xfrm>
            <a:custGeom>
              <a:rect b="b" l="l" r="r" t="t"/>
              <a:pathLst>
                <a:path extrusionOk="0" h="4445" w="6350">
                  <a:moveTo>
                    <a:pt x="6337" y="0"/>
                  </a:moveTo>
                  <a:lnTo>
                    <a:pt x="5600" y="25"/>
                  </a:lnTo>
                  <a:lnTo>
                    <a:pt x="3754" y="1498"/>
                  </a:lnTo>
                  <a:lnTo>
                    <a:pt x="1868" y="2882"/>
                  </a:lnTo>
                  <a:lnTo>
                    <a:pt x="0" y="4165"/>
                  </a:lnTo>
                  <a:lnTo>
                    <a:pt x="2197" y="2857"/>
                  </a:lnTo>
                  <a:lnTo>
                    <a:pt x="4297" y="1485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73" name="Google Shape;173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584165" y="651827"/>
              <a:ext cx="144221" cy="58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604256" y="675347"/>
              <a:ext cx="112598" cy="36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603037" y="672528"/>
              <a:ext cx="77685" cy="36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1660377" y="666254"/>
              <a:ext cx="110070" cy="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770677" y="500278"/>
              <a:ext cx="38993" cy="111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2"/>
            <p:cNvSpPr/>
            <p:nvPr/>
          </p:nvSpPr>
          <p:spPr>
            <a:xfrm>
              <a:off x="11802542" y="587908"/>
              <a:ext cx="5715" cy="42545"/>
            </a:xfrm>
            <a:custGeom>
              <a:rect b="b" l="l" r="r" t="t"/>
              <a:pathLst>
                <a:path extrusionOk="0" h="42545" w="5715">
                  <a:moveTo>
                    <a:pt x="5702" y="7607"/>
                  </a:moveTo>
                  <a:lnTo>
                    <a:pt x="5511" y="3797"/>
                  </a:lnTo>
                  <a:lnTo>
                    <a:pt x="5118" y="0"/>
                  </a:lnTo>
                  <a:lnTo>
                    <a:pt x="5346" y="8216"/>
                  </a:lnTo>
                  <a:lnTo>
                    <a:pt x="5041" y="15989"/>
                  </a:lnTo>
                  <a:lnTo>
                    <a:pt x="0" y="42125"/>
                  </a:lnTo>
                  <a:lnTo>
                    <a:pt x="939" y="39522"/>
                  </a:lnTo>
                  <a:lnTo>
                    <a:pt x="5676" y="15989"/>
                  </a:lnTo>
                  <a:lnTo>
                    <a:pt x="5702" y="7607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79" name="Google Shape;179;p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1629618" y="690092"/>
              <a:ext cx="8737" cy="5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1637670" y="694753"/>
              <a:ext cx="87401" cy="15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718175" y="496976"/>
              <a:ext cx="89724" cy="210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1656275" y="638886"/>
              <a:ext cx="142278" cy="69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2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790489" y="549198"/>
              <a:ext cx="10464" cy="286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2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1689651" y="496608"/>
              <a:ext cx="115976" cy="208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2"/>
            <p:cNvSpPr/>
            <p:nvPr/>
          </p:nvSpPr>
          <p:spPr>
            <a:xfrm>
              <a:off x="11801494" y="628346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8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86" name="Google Shape;186;p2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1679605" y="635673"/>
              <a:ext cx="109004" cy="6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2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1727067" y="661695"/>
              <a:ext cx="60665" cy="43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2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1708295" y="659396"/>
              <a:ext cx="80136" cy="47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1695963" y="510959"/>
              <a:ext cx="107200" cy="9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2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1776201" y="652005"/>
              <a:ext cx="7886" cy="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2"/>
            <p:cNvSpPr/>
            <p:nvPr/>
          </p:nvSpPr>
          <p:spPr>
            <a:xfrm>
              <a:off x="11707300" y="517582"/>
              <a:ext cx="1270" cy="0"/>
            </a:xfrm>
            <a:custGeom>
              <a:rect b="b" l="l" r="r" t="t"/>
              <a:pathLst>
                <a:path extrusionOk="0" h="120000" w="1270">
                  <a:moveTo>
                    <a:pt x="0" y="0"/>
                  </a:moveTo>
                  <a:lnTo>
                    <a:pt x="1207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692946" y="517525"/>
              <a:ext cx="14604" cy="0"/>
            </a:xfrm>
            <a:custGeom>
              <a:rect b="b" l="l" r="r" t="t"/>
              <a:pathLst>
                <a:path extrusionOk="0" h="120000" w="14604">
                  <a:moveTo>
                    <a:pt x="0" y="0"/>
                  </a:moveTo>
                  <a:lnTo>
                    <a:pt x="14163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679211" y="517880"/>
              <a:ext cx="13335" cy="3175"/>
            </a:xfrm>
            <a:custGeom>
              <a:rect b="b" l="l" r="r" t="t"/>
              <a:pathLst>
                <a:path extrusionOk="0" h="3175" w="13334">
                  <a:moveTo>
                    <a:pt x="11760" y="0"/>
                  </a:moveTo>
                  <a:lnTo>
                    <a:pt x="7785" y="723"/>
                  </a:lnTo>
                  <a:lnTo>
                    <a:pt x="3835" y="1701"/>
                  </a:lnTo>
                  <a:lnTo>
                    <a:pt x="0" y="2921"/>
                  </a:lnTo>
                  <a:lnTo>
                    <a:pt x="4267" y="1879"/>
                  </a:lnTo>
                  <a:lnTo>
                    <a:pt x="8610" y="1117"/>
                  </a:lnTo>
                  <a:lnTo>
                    <a:pt x="13004" y="673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94" name="Google Shape;194;p2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1755615" y="534835"/>
              <a:ext cx="40563" cy="47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1721083" y="522287"/>
              <a:ext cx="82384" cy="170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2"/>
            <p:cNvSpPr/>
            <p:nvPr/>
          </p:nvSpPr>
          <p:spPr>
            <a:xfrm>
              <a:off x="11788622" y="658317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1092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1789714" y="656331"/>
              <a:ext cx="0" cy="635"/>
            </a:xfrm>
            <a:custGeom>
              <a:rect b="b" l="l" r="r" t="t"/>
              <a:pathLst>
                <a:path extrusionOk="0" h="634" w="120000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1788794" y="657733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9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1783396" y="666180"/>
              <a:ext cx="0" cy="635"/>
            </a:xfrm>
            <a:custGeom>
              <a:rect b="b" l="l" r="r" t="t"/>
              <a:pathLst>
                <a:path extrusionOk="0" h="634" w="120000">
                  <a:moveTo>
                    <a:pt x="0" y="8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00" name="Google Shape;200;p2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1672671" y="522109"/>
              <a:ext cx="59296" cy="11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2"/>
            <p:cNvSpPr/>
            <p:nvPr/>
          </p:nvSpPr>
          <p:spPr>
            <a:xfrm>
              <a:off x="11672137" y="533571"/>
              <a:ext cx="635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09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02" name="Google Shape;202;p2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1689194" y="523557"/>
              <a:ext cx="111017" cy="142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2"/>
            <p:cNvSpPr/>
            <p:nvPr/>
          </p:nvSpPr>
          <p:spPr>
            <a:xfrm>
              <a:off x="11789085" y="655815"/>
              <a:ext cx="0" cy="2540"/>
            </a:xfrm>
            <a:custGeom>
              <a:rect b="b" l="l" r="r" t="t"/>
              <a:pathLst>
                <a:path extrusionOk="0" h="2540" w="120000">
                  <a:moveTo>
                    <a:pt x="0" y="2171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779440" y="665683"/>
              <a:ext cx="4445" cy="5715"/>
            </a:xfrm>
            <a:custGeom>
              <a:rect b="b" l="l" r="r" t="t"/>
              <a:pathLst>
                <a:path extrusionOk="0" h="5715" w="4445">
                  <a:moveTo>
                    <a:pt x="4330" y="0"/>
                  </a:moveTo>
                  <a:lnTo>
                    <a:pt x="2832" y="1435"/>
                  </a:lnTo>
                  <a:lnTo>
                    <a:pt x="1849" y="2908"/>
                  </a:lnTo>
                  <a:lnTo>
                    <a:pt x="951" y="4178"/>
                  </a:lnTo>
                  <a:lnTo>
                    <a:pt x="0" y="5422"/>
                  </a:lnTo>
                  <a:lnTo>
                    <a:pt x="2207" y="2793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05" name="Google Shape;205;p2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1660835" y="531926"/>
              <a:ext cx="94881" cy="213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2"/>
            <p:cNvSpPr/>
            <p:nvPr/>
          </p:nvSpPr>
          <p:spPr>
            <a:xfrm>
              <a:off x="11699100" y="532282"/>
              <a:ext cx="13335" cy="4445"/>
            </a:xfrm>
            <a:custGeom>
              <a:rect b="b" l="l" r="r" t="t"/>
              <a:pathLst>
                <a:path extrusionOk="0" h="4445" w="13334">
                  <a:moveTo>
                    <a:pt x="9766" y="0"/>
                  </a:moveTo>
                  <a:lnTo>
                    <a:pt x="6464" y="304"/>
                  </a:lnTo>
                  <a:lnTo>
                    <a:pt x="3213" y="812"/>
                  </a:lnTo>
                  <a:lnTo>
                    <a:pt x="0" y="1498"/>
                  </a:lnTo>
                  <a:lnTo>
                    <a:pt x="2603" y="4152"/>
                  </a:lnTo>
                  <a:lnTo>
                    <a:pt x="5943" y="3733"/>
                  </a:lnTo>
                  <a:lnTo>
                    <a:pt x="9309" y="3505"/>
                  </a:lnTo>
                  <a:lnTo>
                    <a:pt x="12725" y="3505"/>
                  </a:lnTo>
                  <a:lnTo>
                    <a:pt x="11760" y="2298"/>
                  </a:lnTo>
                  <a:lnTo>
                    <a:pt x="10756" y="1117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782983" y="576173"/>
              <a:ext cx="0" cy="635"/>
            </a:xfrm>
            <a:custGeom>
              <a:rect b="b" l="l" r="r" t="t"/>
              <a:pathLst>
                <a:path extrusionOk="0" h="634" w="120000">
                  <a:moveTo>
                    <a:pt x="0" y="3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08" name="Google Shape;208;p2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1728754" y="537502"/>
              <a:ext cx="69684" cy="144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1750788" y="634695"/>
              <a:ext cx="43421" cy="57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2"/>
            <p:cNvSpPr/>
            <p:nvPr/>
          </p:nvSpPr>
          <p:spPr>
            <a:xfrm>
              <a:off x="11755704" y="685622"/>
              <a:ext cx="6985" cy="3810"/>
            </a:xfrm>
            <a:custGeom>
              <a:rect b="b" l="l" r="r" t="t"/>
              <a:pathLst>
                <a:path extrusionOk="0" h="3809" w="6984">
                  <a:moveTo>
                    <a:pt x="6515" y="0"/>
                  </a:moveTo>
                  <a:lnTo>
                    <a:pt x="4686" y="50"/>
                  </a:lnTo>
                  <a:lnTo>
                    <a:pt x="3556" y="774"/>
                  </a:lnTo>
                  <a:lnTo>
                    <a:pt x="2413" y="1473"/>
                  </a:lnTo>
                  <a:lnTo>
                    <a:pt x="1257" y="2133"/>
                  </a:lnTo>
                  <a:lnTo>
                    <a:pt x="0" y="2997"/>
                  </a:lnTo>
                  <a:lnTo>
                    <a:pt x="482" y="3555"/>
                  </a:lnTo>
                  <a:lnTo>
                    <a:pt x="2540" y="2463"/>
                  </a:lnTo>
                  <a:lnTo>
                    <a:pt x="4546" y="1270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11" name="Google Shape;211;p2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1665305" y="539508"/>
              <a:ext cx="105333" cy="23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2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1707872" y="539635"/>
              <a:ext cx="87388" cy="158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2"/>
            <p:cNvSpPr/>
            <p:nvPr/>
          </p:nvSpPr>
          <p:spPr>
            <a:xfrm>
              <a:off x="11758448" y="686714"/>
              <a:ext cx="635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70" y="0"/>
                  </a:lnTo>
                </a:path>
                <a:path extrusionOk="0" h="120000" w="634">
                  <a:moveTo>
                    <a:pt x="177" y="0"/>
                  </a:moveTo>
                  <a:lnTo>
                    <a:pt x="285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14" name="Google Shape;214;p2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11689092" y="546671"/>
              <a:ext cx="95376" cy="40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2"/>
            <p:cNvSpPr/>
            <p:nvPr/>
          </p:nvSpPr>
          <p:spPr>
            <a:xfrm>
              <a:off x="11710514" y="547757"/>
              <a:ext cx="9525" cy="0"/>
            </a:xfrm>
            <a:custGeom>
              <a:rect b="b" l="l" r="r" t="t"/>
              <a:pathLst>
                <a:path extrusionOk="0" h="120000" w="9525">
                  <a:moveTo>
                    <a:pt x="0" y="0"/>
                  </a:moveTo>
                  <a:lnTo>
                    <a:pt x="9502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16" name="Google Shape;216;p2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1785257" y="609041"/>
              <a:ext cx="7239" cy="4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1744921" y="653669"/>
              <a:ext cx="43357" cy="3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2"/>
            <p:cNvSpPr/>
            <p:nvPr/>
          </p:nvSpPr>
          <p:spPr>
            <a:xfrm>
              <a:off x="11758881" y="686454"/>
              <a:ext cx="635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5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19" name="Google Shape;219;p2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11681828" y="554418"/>
              <a:ext cx="110324" cy="65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2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11678259" y="554342"/>
              <a:ext cx="47040" cy="13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2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11745252" y="562978"/>
              <a:ext cx="44665" cy="50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11759628" y="608215"/>
              <a:ext cx="32436" cy="77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11487994" y="751740"/>
              <a:ext cx="354521" cy="65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2"/>
            <p:cNvSpPr/>
            <p:nvPr/>
          </p:nvSpPr>
          <p:spPr>
            <a:xfrm>
              <a:off x="11950904" y="479014"/>
              <a:ext cx="12700" cy="339090"/>
            </a:xfrm>
            <a:custGeom>
              <a:rect b="b" l="l" r="r" t="t"/>
              <a:pathLst>
                <a:path extrusionOk="0" h="339090" w="12700">
                  <a:moveTo>
                    <a:pt x="12700" y="0"/>
                  </a:moveTo>
                  <a:lnTo>
                    <a:pt x="0" y="0"/>
                  </a:lnTo>
                  <a:lnTo>
                    <a:pt x="0" y="338683"/>
                  </a:lnTo>
                  <a:lnTo>
                    <a:pt x="12700" y="3386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25" name="Google Shape;225;p2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12031916" y="516420"/>
              <a:ext cx="286511" cy="286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2"/>
            <p:cNvSpPr/>
            <p:nvPr/>
          </p:nvSpPr>
          <p:spPr>
            <a:xfrm>
              <a:off x="0" y="0"/>
              <a:ext cx="14630400" cy="1016000"/>
            </a:xfrm>
            <a:custGeom>
              <a:rect b="b" l="l" r="r" t="t"/>
              <a:pathLst>
                <a:path extrusionOk="0" h="1016000" w="14630400">
                  <a:moveTo>
                    <a:pt x="14630400" y="0"/>
                  </a:moveTo>
                  <a:lnTo>
                    <a:pt x="0" y="0"/>
                  </a:lnTo>
                  <a:lnTo>
                    <a:pt x="0" y="1015885"/>
                  </a:lnTo>
                  <a:lnTo>
                    <a:pt x="11032451" y="1015885"/>
                  </a:lnTo>
                  <a:lnTo>
                    <a:pt x="11078561" y="1008448"/>
                  </a:lnTo>
                  <a:lnTo>
                    <a:pt x="11118604" y="987738"/>
                  </a:lnTo>
                  <a:lnTo>
                    <a:pt x="11150180" y="956158"/>
                  </a:lnTo>
                  <a:lnTo>
                    <a:pt x="11170887" y="916111"/>
                  </a:lnTo>
                  <a:lnTo>
                    <a:pt x="11178324" y="870000"/>
                  </a:lnTo>
                  <a:lnTo>
                    <a:pt x="11178324" y="376034"/>
                  </a:lnTo>
                  <a:lnTo>
                    <a:pt x="11185761" y="329923"/>
                  </a:lnTo>
                  <a:lnTo>
                    <a:pt x="11206471" y="289877"/>
                  </a:lnTo>
                  <a:lnTo>
                    <a:pt x="11238051" y="258297"/>
                  </a:lnTo>
                  <a:lnTo>
                    <a:pt x="11278098" y="237586"/>
                  </a:lnTo>
                  <a:lnTo>
                    <a:pt x="11324209" y="230149"/>
                  </a:lnTo>
                  <a:lnTo>
                    <a:pt x="14630400" y="230149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27" name="Google Shape;227;p2"/>
          <p:cNvSpPr/>
          <p:nvPr/>
        </p:nvSpPr>
        <p:spPr>
          <a:xfrm>
            <a:off x="0" y="8129727"/>
            <a:ext cx="14630400" cy="100330"/>
          </a:xfrm>
          <a:custGeom>
            <a:rect b="b" l="l" r="r" t="t"/>
            <a:pathLst>
              <a:path extrusionOk="0" h="100329" w="14630400">
                <a:moveTo>
                  <a:pt x="14630400" y="0"/>
                </a:moveTo>
                <a:lnTo>
                  <a:pt x="0" y="0"/>
                </a:lnTo>
                <a:lnTo>
                  <a:pt x="0" y="99872"/>
                </a:lnTo>
                <a:lnTo>
                  <a:pt x="14630400" y="99872"/>
                </a:lnTo>
                <a:lnTo>
                  <a:pt x="14630400" y="0"/>
                </a:lnTo>
                <a:close/>
              </a:path>
            </a:pathLst>
          </a:custGeom>
          <a:solidFill>
            <a:srgbClr val="0C7D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8" name="Google Shape;228;p2"/>
          <p:cNvSpPr txBox="1"/>
          <p:nvPr>
            <p:ph type="title"/>
          </p:nvPr>
        </p:nvSpPr>
        <p:spPr>
          <a:xfrm>
            <a:off x="733796" y="198725"/>
            <a:ext cx="100569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8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Disease centric or patient centric?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29" name="Google Shape;229;p2"/>
          <p:cNvGrpSpPr/>
          <p:nvPr/>
        </p:nvGrpSpPr>
        <p:grpSpPr>
          <a:xfrm>
            <a:off x="229653" y="1112799"/>
            <a:ext cx="14400185" cy="6900545"/>
            <a:chOff x="473837" y="1260544"/>
            <a:chExt cx="14156690" cy="6610984"/>
          </a:xfrm>
        </p:grpSpPr>
        <p:sp>
          <p:nvSpPr>
            <p:cNvPr id="230" name="Google Shape;230;p2"/>
            <p:cNvSpPr/>
            <p:nvPr/>
          </p:nvSpPr>
          <p:spPr>
            <a:xfrm>
              <a:off x="473837" y="1260544"/>
              <a:ext cx="14156690" cy="6610984"/>
            </a:xfrm>
            <a:custGeom>
              <a:rect b="b" l="l" r="r" t="t"/>
              <a:pathLst>
                <a:path extrusionOk="0" h="6610984" w="14156690">
                  <a:moveTo>
                    <a:pt x="14156563" y="0"/>
                  </a:moveTo>
                  <a:lnTo>
                    <a:pt x="131851" y="0"/>
                  </a:lnTo>
                  <a:lnTo>
                    <a:pt x="90175" y="6721"/>
                  </a:lnTo>
                  <a:lnTo>
                    <a:pt x="53980" y="25439"/>
                  </a:lnTo>
                  <a:lnTo>
                    <a:pt x="25439" y="53980"/>
                  </a:lnTo>
                  <a:lnTo>
                    <a:pt x="6721" y="90175"/>
                  </a:lnTo>
                  <a:lnTo>
                    <a:pt x="0" y="131851"/>
                  </a:lnTo>
                  <a:lnTo>
                    <a:pt x="0" y="6478854"/>
                  </a:lnTo>
                  <a:lnTo>
                    <a:pt x="6721" y="6520530"/>
                  </a:lnTo>
                  <a:lnTo>
                    <a:pt x="25439" y="6556724"/>
                  </a:lnTo>
                  <a:lnTo>
                    <a:pt x="53980" y="6585266"/>
                  </a:lnTo>
                  <a:lnTo>
                    <a:pt x="90175" y="6603983"/>
                  </a:lnTo>
                  <a:lnTo>
                    <a:pt x="131851" y="6610705"/>
                  </a:lnTo>
                  <a:lnTo>
                    <a:pt x="13618959" y="6610705"/>
                  </a:lnTo>
                  <a:lnTo>
                    <a:pt x="13660635" y="6603983"/>
                  </a:lnTo>
                  <a:lnTo>
                    <a:pt x="13696830" y="6585266"/>
                  </a:lnTo>
                  <a:lnTo>
                    <a:pt x="13725371" y="6556724"/>
                  </a:lnTo>
                  <a:lnTo>
                    <a:pt x="13744089" y="6520530"/>
                  </a:lnTo>
                  <a:lnTo>
                    <a:pt x="13750810" y="6478854"/>
                  </a:lnTo>
                  <a:lnTo>
                    <a:pt x="13750810" y="6159715"/>
                  </a:lnTo>
                  <a:lnTo>
                    <a:pt x="13738110" y="6478854"/>
                  </a:lnTo>
                  <a:lnTo>
                    <a:pt x="13735691" y="6502871"/>
                  </a:lnTo>
                  <a:lnTo>
                    <a:pt x="13717767" y="6545467"/>
                  </a:lnTo>
                  <a:lnTo>
                    <a:pt x="13685572" y="6577661"/>
                  </a:lnTo>
                  <a:lnTo>
                    <a:pt x="13642976" y="6595586"/>
                  </a:lnTo>
                  <a:lnTo>
                    <a:pt x="13618959" y="6598005"/>
                  </a:lnTo>
                  <a:lnTo>
                    <a:pt x="131851" y="6598005"/>
                  </a:lnTo>
                  <a:lnTo>
                    <a:pt x="85472" y="6588647"/>
                  </a:lnTo>
                  <a:lnTo>
                    <a:pt x="47599" y="6563106"/>
                  </a:lnTo>
                  <a:lnTo>
                    <a:pt x="22058" y="6525233"/>
                  </a:lnTo>
                  <a:lnTo>
                    <a:pt x="12700" y="6478854"/>
                  </a:lnTo>
                  <a:lnTo>
                    <a:pt x="12700" y="131851"/>
                  </a:lnTo>
                  <a:lnTo>
                    <a:pt x="22058" y="85472"/>
                  </a:lnTo>
                  <a:lnTo>
                    <a:pt x="47599" y="47599"/>
                  </a:lnTo>
                  <a:lnTo>
                    <a:pt x="85472" y="22058"/>
                  </a:lnTo>
                  <a:lnTo>
                    <a:pt x="131851" y="12700"/>
                  </a:lnTo>
                  <a:lnTo>
                    <a:pt x="14156563" y="12700"/>
                  </a:lnTo>
                  <a:lnTo>
                    <a:pt x="14156563" y="0"/>
                  </a:lnTo>
                  <a:close/>
                </a:path>
              </a:pathLst>
            </a:custGeom>
            <a:solidFill>
              <a:srgbClr val="087E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31" name="Google Shape;231;p2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14169255" y="7371213"/>
              <a:ext cx="98087" cy="980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2" name="Google Shape;232;p2"/>
          <p:cNvGrpSpPr/>
          <p:nvPr/>
        </p:nvGrpSpPr>
        <p:grpSpPr>
          <a:xfrm>
            <a:off x="997868" y="1287301"/>
            <a:ext cx="4708424" cy="1312015"/>
            <a:chOff x="0" y="0"/>
            <a:chExt cx="1451649" cy="490638"/>
          </a:xfrm>
        </p:grpSpPr>
        <p:sp>
          <p:nvSpPr>
            <p:cNvPr id="233" name="Google Shape;233;p2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E0FA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5" name="Google Shape;235;p2"/>
          <p:cNvGrpSpPr/>
          <p:nvPr/>
        </p:nvGrpSpPr>
        <p:grpSpPr>
          <a:xfrm>
            <a:off x="461123" y="2975771"/>
            <a:ext cx="4295139" cy="1312015"/>
            <a:chOff x="0" y="0"/>
            <a:chExt cx="1451649" cy="490638"/>
          </a:xfrm>
        </p:grpSpPr>
        <p:sp>
          <p:nvSpPr>
            <p:cNvPr id="236" name="Google Shape;236;p2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C9E4C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8" name="Google Shape;238;p2"/>
          <p:cNvGrpSpPr/>
          <p:nvPr/>
        </p:nvGrpSpPr>
        <p:grpSpPr>
          <a:xfrm>
            <a:off x="653154" y="4736210"/>
            <a:ext cx="3932807" cy="1670475"/>
            <a:chOff x="0" y="0"/>
            <a:chExt cx="1451649" cy="490638"/>
          </a:xfrm>
        </p:grpSpPr>
        <p:sp>
          <p:nvSpPr>
            <p:cNvPr id="239" name="Google Shape;239;p2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DD1A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41" name="Google Shape;241;p2"/>
          <p:cNvGrpSpPr/>
          <p:nvPr/>
        </p:nvGrpSpPr>
        <p:grpSpPr>
          <a:xfrm>
            <a:off x="1094075" y="6776169"/>
            <a:ext cx="4603905" cy="1122089"/>
            <a:chOff x="0" y="0"/>
            <a:chExt cx="1451649" cy="490638"/>
          </a:xfrm>
        </p:grpSpPr>
        <p:sp>
          <p:nvSpPr>
            <p:cNvPr id="242" name="Google Shape;242;p2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4F0D2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44" name="Google Shape;244;p2"/>
          <p:cNvGrpSpPr/>
          <p:nvPr/>
        </p:nvGrpSpPr>
        <p:grpSpPr>
          <a:xfrm>
            <a:off x="8348921" y="1287300"/>
            <a:ext cx="5069158" cy="1404746"/>
            <a:chOff x="0" y="0"/>
            <a:chExt cx="1451649" cy="490638"/>
          </a:xfrm>
        </p:grpSpPr>
        <p:sp>
          <p:nvSpPr>
            <p:cNvPr id="245" name="Google Shape;245;p2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4F0D2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47" name="Google Shape;247;p2"/>
          <p:cNvGrpSpPr/>
          <p:nvPr/>
        </p:nvGrpSpPr>
        <p:grpSpPr>
          <a:xfrm>
            <a:off x="9131925" y="2824475"/>
            <a:ext cx="4929717" cy="1404770"/>
            <a:chOff x="0" y="0"/>
            <a:chExt cx="1937858" cy="522258"/>
          </a:xfrm>
        </p:grpSpPr>
        <p:sp>
          <p:nvSpPr>
            <p:cNvPr id="248" name="Google Shape;248;p2"/>
            <p:cNvSpPr/>
            <p:nvPr/>
          </p:nvSpPr>
          <p:spPr>
            <a:xfrm>
              <a:off x="0" y="0"/>
              <a:ext cx="1937858" cy="522258"/>
            </a:xfrm>
            <a:custGeom>
              <a:rect b="b" l="l" r="r" t="t"/>
              <a:pathLst>
                <a:path extrusionOk="0" h="522258" w="1937858">
                  <a:moveTo>
                    <a:pt x="1091650" y="0"/>
                  </a:moveTo>
                  <a:cubicBezTo>
                    <a:pt x="1112739" y="0"/>
                    <a:pt x="1133954" y="0"/>
                    <a:pt x="1155002" y="0"/>
                  </a:cubicBezTo>
                  <a:cubicBezTo>
                    <a:pt x="1322805" y="8652"/>
                    <a:pt x="1427675" y="37452"/>
                    <a:pt x="1475441" y="84579"/>
                  </a:cubicBezTo>
                  <a:cubicBezTo>
                    <a:pt x="1755199" y="78294"/>
                    <a:pt x="1937858" y="167403"/>
                    <a:pt x="1834641" y="254859"/>
                  </a:cubicBezTo>
                  <a:cubicBezTo>
                    <a:pt x="1875861" y="273237"/>
                    <a:pt x="1910250" y="293794"/>
                    <a:pt x="1922669" y="321384"/>
                  </a:cubicBezTo>
                  <a:cubicBezTo>
                    <a:pt x="1922669" y="329288"/>
                    <a:pt x="1922669" y="337173"/>
                    <a:pt x="1922669" y="345075"/>
                  </a:cubicBezTo>
                  <a:cubicBezTo>
                    <a:pt x="1885658" y="415296"/>
                    <a:pt x="1726398" y="462747"/>
                    <a:pt x="1464936" y="449973"/>
                  </a:cubicBezTo>
                  <a:cubicBezTo>
                    <a:pt x="1397663" y="486028"/>
                    <a:pt x="1277959" y="522258"/>
                    <a:pt x="1091689" y="517638"/>
                  </a:cubicBezTo>
                  <a:cubicBezTo>
                    <a:pt x="995408" y="515272"/>
                    <a:pt x="928427" y="501561"/>
                    <a:pt x="869783" y="484905"/>
                  </a:cubicBezTo>
                  <a:cubicBezTo>
                    <a:pt x="808014" y="498750"/>
                    <a:pt x="741117" y="509617"/>
                    <a:pt x="644461" y="509736"/>
                  </a:cubicBezTo>
                  <a:cubicBezTo>
                    <a:pt x="420845" y="509941"/>
                    <a:pt x="271255" y="456598"/>
                    <a:pt x="267629" y="383431"/>
                  </a:cubicBezTo>
                  <a:cubicBezTo>
                    <a:pt x="123874" y="366314"/>
                    <a:pt x="26509" y="334363"/>
                    <a:pt x="0" y="279691"/>
                  </a:cubicBezTo>
                  <a:cubicBezTo>
                    <a:pt x="0" y="271789"/>
                    <a:pt x="0" y="263869"/>
                    <a:pt x="0" y="256000"/>
                  </a:cubicBezTo>
                  <a:cubicBezTo>
                    <a:pt x="29260" y="201824"/>
                    <a:pt x="121331" y="167794"/>
                    <a:pt x="274631" y="153368"/>
                  </a:cubicBezTo>
                  <a:cubicBezTo>
                    <a:pt x="265420" y="61978"/>
                    <a:pt x="572063" y="4871"/>
                    <a:pt x="823978" y="45134"/>
                  </a:cubicBezTo>
                  <a:cubicBezTo>
                    <a:pt x="883956" y="25224"/>
                    <a:pt x="968815" y="3508"/>
                    <a:pt x="1091650" y="0"/>
                  </a:cubicBezTo>
                  <a:close/>
                </a:path>
              </a:pathLst>
            </a:custGeom>
            <a:solidFill>
              <a:srgbClr val="FDD1A3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0" name="Google Shape;250;p2"/>
          <p:cNvGrpSpPr/>
          <p:nvPr/>
        </p:nvGrpSpPr>
        <p:grpSpPr>
          <a:xfrm>
            <a:off x="9131921" y="4736211"/>
            <a:ext cx="4285994" cy="1120961"/>
            <a:chOff x="0" y="0"/>
            <a:chExt cx="1451649" cy="490638"/>
          </a:xfrm>
        </p:grpSpPr>
        <p:sp>
          <p:nvSpPr>
            <p:cNvPr id="251" name="Google Shape;251;p2"/>
            <p:cNvSpPr/>
            <p:nvPr/>
          </p:nvSpPr>
          <p:spPr>
            <a:xfrm>
              <a:off x="0" y="0"/>
              <a:ext cx="1451649" cy="490638"/>
            </a:xfrm>
            <a:custGeom>
              <a:rect b="b" l="l" r="r" t="t"/>
              <a:pathLst>
                <a:path extrusionOk="0" h="490638" w="1451649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C9E4C6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3" name="Google Shape;253;p2"/>
          <p:cNvGrpSpPr/>
          <p:nvPr/>
        </p:nvGrpSpPr>
        <p:grpSpPr>
          <a:xfrm>
            <a:off x="8898184" y="6597452"/>
            <a:ext cx="4519736" cy="1202376"/>
            <a:chOff x="0" y="0"/>
            <a:chExt cx="1646774" cy="553147"/>
          </a:xfrm>
        </p:grpSpPr>
        <p:sp>
          <p:nvSpPr>
            <p:cNvPr id="254" name="Google Shape;254;p2"/>
            <p:cNvSpPr/>
            <p:nvPr/>
          </p:nvSpPr>
          <p:spPr>
            <a:xfrm>
              <a:off x="0" y="0"/>
              <a:ext cx="1646774" cy="553147"/>
            </a:xfrm>
            <a:custGeom>
              <a:rect b="b" l="l" r="r" t="t"/>
              <a:pathLst>
                <a:path extrusionOk="0" h="553147" w="1646774">
                  <a:moveTo>
                    <a:pt x="926378" y="0"/>
                  </a:moveTo>
                  <a:cubicBezTo>
                    <a:pt x="944275" y="0"/>
                    <a:pt x="962278" y="0"/>
                    <a:pt x="980139" y="0"/>
                  </a:cubicBezTo>
                  <a:cubicBezTo>
                    <a:pt x="1122538" y="9168"/>
                    <a:pt x="1211531" y="39686"/>
                    <a:pt x="1252066" y="89622"/>
                  </a:cubicBezTo>
                  <a:cubicBezTo>
                    <a:pt x="1489469" y="82963"/>
                    <a:pt x="1646774" y="177385"/>
                    <a:pt x="1556884" y="270057"/>
                  </a:cubicBezTo>
                  <a:cubicBezTo>
                    <a:pt x="1591864" y="289530"/>
                    <a:pt x="1621046" y="311313"/>
                    <a:pt x="1631585" y="340549"/>
                  </a:cubicBezTo>
                  <a:cubicBezTo>
                    <a:pt x="1631585" y="348923"/>
                    <a:pt x="1631585" y="357278"/>
                    <a:pt x="1631585" y="365652"/>
                  </a:cubicBezTo>
                  <a:cubicBezTo>
                    <a:pt x="1600177" y="440061"/>
                    <a:pt x="1465028" y="490341"/>
                    <a:pt x="1243151" y="476805"/>
                  </a:cubicBezTo>
                  <a:cubicBezTo>
                    <a:pt x="1186063" y="515010"/>
                    <a:pt x="1084482" y="553147"/>
                    <a:pt x="926411" y="548505"/>
                  </a:cubicBezTo>
                  <a:cubicBezTo>
                    <a:pt x="844707" y="545997"/>
                    <a:pt x="787867" y="531470"/>
                    <a:pt x="738101" y="513820"/>
                  </a:cubicBezTo>
                  <a:cubicBezTo>
                    <a:pt x="685684" y="528491"/>
                    <a:pt x="628915" y="540005"/>
                    <a:pt x="546892" y="540132"/>
                  </a:cubicBezTo>
                  <a:cubicBezTo>
                    <a:pt x="357131" y="540349"/>
                    <a:pt x="230188" y="483826"/>
                    <a:pt x="227111" y="406295"/>
                  </a:cubicBezTo>
                  <a:cubicBezTo>
                    <a:pt x="105120" y="388157"/>
                    <a:pt x="22495" y="354301"/>
                    <a:pt x="0" y="296369"/>
                  </a:cubicBezTo>
                  <a:cubicBezTo>
                    <a:pt x="0" y="287996"/>
                    <a:pt x="0" y="279604"/>
                    <a:pt x="0" y="271266"/>
                  </a:cubicBezTo>
                  <a:cubicBezTo>
                    <a:pt x="24830" y="213859"/>
                    <a:pt x="102962" y="177800"/>
                    <a:pt x="233053" y="162514"/>
                  </a:cubicBezTo>
                  <a:cubicBezTo>
                    <a:pt x="225236" y="65673"/>
                    <a:pt x="485455" y="5161"/>
                    <a:pt x="699231" y="47825"/>
                  </a:cubicBezTo>
                  <a:cubicBezTo>
                    <a:pt x="750129" y="26728"/>
                    <a:pt x="822141" y="3718"/>
                    <a:pt x="926378" y="0"/>
                  </a:cubicBezTo>
                  <a:close/>
                </a:path>
              </a:pathLst>
            </a:custGeom>
            <a:solidFill>
              <a:srgbClr val="E0FA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6" name="Google Shape;256;p2"/>
          <p:cNvGrpSpPr/>
          <p:nvPr/>
        </p:nvGrpSpPr>
        <p:grpSpPr>
          <a:xfrm>
            <a:off x="5442192" y="2468278"/>
            <a:ext cx="220513" cy="225796"/>
            <a:chOff x="0" y="0"/>
            <a:chExt cx="812800" cy="812800"/>
          </a:xfrm>
        </p:grpSpPr>
        <p:sp>
          <p:nvSpPr>
            <p:cNvPr id="257" name="Google Shape;257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9" name="Google Shape;259;p2"/>
          <p:cNvGrpSpPr/>
          <p:nvPr/>
        </p:nvGrpSpPr>
        <p:grpSpPr>
          <a:xfrm>
            <a:off x="5662655" y="2694018"/>
            <a:ext cx="182636" cy="187025"/>
            <a:chOff x="0" y="0"/>
            <a:chExt cx="812800" cy="812800"/>
          </a:xfrm>
        </p:grpSpPr>
        <p:sp>
          <p:nvSpPr>
            <p:cNvPr id="260" name="Google Shape;260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2" name="Google Shape;262;p2"/>
          <p:cNvGrpSpPr/>
          <p:nvPr/>
        </p:nvGrpSpPr>
        <p:grpSpPr>
          <a:xfrm rot="-1866901">
            <a:off x="4759644" y="4230553"/>
            <a:ext cx="221777" cy="224336"/>
            <a:chOff x="0" y="0"/>
            <a:chExt cx="812800" cy="812800"/>
          </a:xfrm>
        </p:grpSpPr>
        <p:sp>
          <p:nvSpPr>
            <p:cNvPr id="263" name="Google Shape;263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5" name="Google Shape;265;p2"/>
          <p:cNvGrpSpPr/>
          <p:nvPr/>
        </p:nvGrpSpPr>
        <p:grpSpPr>
          <a:xfrm rot="-1866169">
            <a:off x="5054687" y="4322808"/>
            <a:ext cx="183778" cy="185884"/>
            <a:chOff x="0" y="0"/>
            <a:chExt cx="812800" cy="812800"/>
          </a:xfrm>
        </p:grpSpPr>
        <p:sp>
          <p:nvSpPr>
            <p:cNvPr id="266" name="Google Shape;266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8" name="Google Shape;268;p2"/>
          <p:cNvGrpSpPr/>
          <p:nvPr/>
        </p:nvGrpSpPr>
        <p:grpSpPr>
          <a:xfrm rot="5400000">
            <a:off x="8051479" y="2207578"/>
            <a:ext cx="225796" cy="220513"/>
            <a:chOff x="0" y="0"/>
            <a:chExt cx="812800" cy="812800"/>
          </a:xfrm>
        </p:grpSpPr>
        <p:sp>
          <p:nvSpPr>
            <p:cNvPr id="269" name="Google Shape;269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1" name="Google Shape;271;p2"/>
          <p:cNvGrpSpPr/>
          <p:nvPr/>
        </p:nvGrpSpPr>
        <p:grpSpPr>
          <a:xfrm rot="5400000">
            <a:off x="7869337" y="2432871"/>
            <a:ext cx="187025" cy="182636"/>
            <a:chOff x="0" y="0"/>
            <a:chExt cx="812800" cy="812800"/>
          </a:xfrm>
        </p:grpSpPr>
        <p:sp>
          <p:nvSpPr>
            <p:cNvPr id="272" name="Google Shape;272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4" name="Google Shape;274;p2"/>
          <p:cNvGrpSpPr/>
          <p:nvPr/>
        </p:nvGrpSpPr>
        <p:grpSpPr>
          <a:xfrm rot="-4120276">
            <a:off x="4639401" y="5753187"/>
            <a:ext cx="225034" cy="221230"/>
            <a:chOff x="0" y="0"/>
            <a:chExt cx="812800" cy="812800"/>
          </a:xfrm>
        </p:grpSpPr>
        <p:sp>
          <p:nvSpPr>
            <p:cNvPr id="275" name="Google Shape;275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7" name="Google Shape;277;p2"/>
          <p:cNvGrpSpPr/>
          <p:nvPr/>
        </p:nvGrpSpPr>
        <p:grpSpPr>
          <a:xfrm rot="-4120312">
            <a:off x="4920683" y="5657115"/>
            <a:ext cx="186379" cy="183284"/>
            <a:chOff x="0" y="0"/>
            <a:chExt cx="812800" cy="812800"/>
          </a:xfrm>
        </p:grpSpPr>
        <p:sp>
          <p:nvSpPr>
            <p:cNvPr id="278" name="Google Shape;278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0" name="Google Shape;280;p2"/>
          <p:cNvGrpSpPr/>
          <p:nvPr/>
        </p:nvGrpSpPr>
        <p:grpSpPr>
          <a:xfrm rot="-4540688">
            <a:off x="5574239" y="6784560"/>
            <a:ext cx="225405" cy="220800"/>
            <a:chOff x="0" y="0"/>
            <a:chExt cx="812800" cy="812800"/>
          </a:xfrm>
        </p:grpSpPr>
        <p:sp>
          <p:nvSpPr>
            <p:cNvPr id="281" name="Google Shape;281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3" name="Google Shape;283;p2"/>
          <p:cNvGrpSpPr/>
          <p:nvPr/>
        </p:nvGrpSpPr>
        <p:grpSpPr>
          <a:xfrm rot="-4541130">
            <a:off x="5839580" y="6656059"/>
            <a:ext cx="186727" cy="182925"/>
            <a:chOff x="0" y="0"/>
            <a:chExt cx="812800" cy="812800"/>
          </a:xfrm>
        </p:grpSpPr>
        <p:sp>
          <p:nvSpPr>
            <p:cNvPr id="284" name="Google Shape;284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6" name="Google Shape;286;p2"/>
          <p:cNvGrpSpPr/>
          <p:nvPr/>
        </p:nvGrpSpPr>
        <p:grpSpPr>
          <a:xfrm rot="10024784">
            <a:off x="8202291" y="6819775"/>
            <a:ext cx="220653" cy="225481"/>
            <a:chOff x="0" y="0"/>
            <a:chExt cx="812800" cy="812800"/>
          </a:xfrm>
        </p:grpSpPr>
        <p:sp>
          <p:nvSpPr>
            <p:cNvPr id="287" name="Google Shape;287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9" name="Google Shape;289;p2"/>
          <p:cNvGrpSpPr/>
          <p:nvPr/>
        </p:nvGrpSpPr>
        <p:grpSpPr>
          <a:xfrm rot="10024904">
            <a:off x="7980474" y="6682715"/>
            <a:ext cx="182876" cy="186866"/>
            <a:chOff x="0" y="0"/>
            <a:chExt cx="812800" cy="812800"/>
          </a:xfrm>
        </p:grpSpPr>
        <p:sp>
          <p:nvSpPr>
            <p:cNvPr id="290" name="Google Shape;290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92" name="Google Shape;292;p2"/>
          <p:cNvGrpSpPr/>
          <p:nvPr/>
        </p:nvGrpSpPr>
        <p:grpSpPr>
          <a:xfrm rot="8887955">
            <a:off x="8789987" y="5262858"/>
            <a:ext cx="221845" cy="224344"/>
            <a:chOff x="0" y="0"/>
            <a:chExt cx="812800" cy="812800"/>
          </a:xfrm>
        </p:grpSpPr>
        <p:sp>
          <p:nvSpPr>
            <p:cNvPr id="293" name="Google Shape;293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95" name="Google Shape;295;p2"/>
          <p:cNvGrpSpPr/>
          <p:nvPr/>
        </p:nvGrpSpPr>
        <p:grpSpPr>
          <a:xfrm rot="8887413">
            <a:off x="8532128" y="5212943"/>
            <a:ext cx="183773" cy="185787"/>
            <a:chOff x="0" y="0"/>
            <a:chExt cx="812800" cy="812800"/>
          </a:xfrm>
        </p:grpSpPr>
        <p:sp>
          <p:nvSpPr>
            <p:cNvPr id="296" name="Google Shape;296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98" name="Google Shape;298;p2"/>
          <p:cNvGrpSpPr/>
          <p:nvPr/>
        </p:nvGrpSpPr>
        <p:grpSpPr>
          <a:xfrm rot="5600607">
            <a:off x="8330759" y="3688237"/>
            <a:ext cx="225774" cy="220519"/>
            <a:chOff x="0" y="0"/>
            <a:chExt cx="812800" cy="812800"/>
          </a:xfrm>
        </p:grpSpPr>
        <p:sp>
          <p:nvSpPr>
            <p:cNvPr id="299" name="Google Shape;299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01" name="Google Shape;301;p2"/>
          <p:cNvGrpSpPr/>
          <p:nvPr/>
        </p:nvGrpSpPr>
        <p:grpSpPr>
          <a:xfrm rot="5601812">
            <a:off x="8136894" y="3900818"/>
            <a:ext cx="187022" cy="182656"/>
            <a:chOff x="0" y="0"/>
            <a:chExt cx="812800" cy="812800"/>
          </a:xfrm>
        </p:grpSpPr>
        <p:sp>
          <p:nvSpPr>
            <p:cNvPr id="302" name="Google Shape;302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04" name="Google Shape;304;p2"/>
          <p:cNvSpPr/>
          <p:nvPr/>
        </p:nvSpPr>
        <p:spPr>
          <a:xfrm>
            <a:off x="4881339" y="2204932"/>
            <a:ext cx="3743035" cy="4941415"/>
          </a:xfrm>
          <a:custGeom>
            <a:rect b="b" l="l" r="r" t="t"/>
            <a:pathLst>
              <a:path extrusionOk="0" h="5900197" w="4578636">
                <a:moveTo>
                  <a:pt x="0" y="0"/>
                </a:moveTo>
                <a:lnTo>
                  <a:pt x="4578636" y="0"/>
                </a:lnTo>
                <a:lnTo>
                  <a:pt x="4578636" y="5900197"/>
                </a:lnTo>
                <a:lnTo>
                  <a:pt x="0" y="5900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2"/>
          <p:cNvSpPr txBox="1"/>
          <p:nvPr/>
        </p:nvSpPr>
        <p:spPr>
          <a:xfrm>
            <a:off x="1585071" y="1511079"/>
            <a:ext cx="36219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I know if my symptoms are serious enough?</a:t>
            </a:r>
            <a:endParaRPr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2"/>
          <p:cNvSpPr txBox="1"/>
          <p:nvPr/>
        </p:nvSpPr>
        <p:spPr>
          <a:xfrm>
            <a:off x="9692225" y="5090100"/>
            <a:ext cx="334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can I prevent falls at home?</a:t>
            </a:r>
            <a:endParaRPr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2"/>
          <p:cNvSpPr txBox="1"/>
          <p:nvPr/>
        </p:nvSpPr>
        <p:spPr>
          <a:xfrm>
            <a:off x="1098261" y="3344509"/>
            <a:ext cx="3042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my diagnosis </a:t>
            </a:r>
            <a:endParaRPr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correct?</a:t>
            </a:r>
            <a:endParaRPr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2"/>
          <p:cNvSpPr txBox="1"/>
          <p:nvPr/>
        </p:nvSpPr>
        <p:spPr>
          <a:xfrm>
            <a:off x="1212636" y="5194100"/>
            <a:ext cx="2792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diagnostic test prescribed necessary?</a:t>
            </a:r>
            <a:endParaRPr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2"/>
          <p:cNvSpPr txBox="1"/>
          <p:nvPr/>
        </p:nvSpPr>
        <p:spPr>
          <a:xfrm>
            <a:off x="9567576" y="3115750"/>
            <a:ext cx="42108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Shall I take a second opinion?</a:t>
            </a:r>
            <a:endParaRPr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&amp; How?</a:t>
            </a:r>
            <a:endParaRPr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2"/>
          <p:cNvSpPr txBox="1"/>
          <p:nvPr/>
        </p:nvSpPr>
        <p:spPr>
          <a:xfrm>
            <a:off x="9587569" y="6934066"/>
            <a:ext cx="3212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my rights as a patient?</a:t>
            </a:r>
            <a:endParaRPr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2"/>
          <p:cNvSpPr txBox="1"/>
          <p:nvPr/>
        </p:nvSpPr>
        <p:spPr>
          <a:xfrm>
            <a:off x="1632619" y="7070026"/>
            <a:ext cx="370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Adults need Vaccination?</a:t>
            </a:r>
            <a:endParaRPr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2"/>
          <p:cNvSpPr txBox="1"/>
          <p:nvPr/>
        </p:nvSpPr>
        <p:spPr>
          <a:xfrm>
            <a:off x="8848150" y="1599450"/>
            <a:ext cx="4070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I know its an Emergency and how  should I respond?</a:t>
            </a:r>
            <a:endParaRPr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69c98b9bed_1_87"/>
          <p:cNvSpPr txBox="1"/>
          <p:nvPr/>
        </p:nvSpPr>
        <p:spPr>
          <a:xfrm>
            <a:off x="12301256" y="510142"/>
            <a:ext cx="19995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38100" marR="30480" rtl="0" algn="l">
              <a:lnSpc>
                <a:spcPct val="11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11</a:t>
            </a:r>
            <a:r>
              <a:rPr b="1" baseline="30000" lang="en-US" sz="825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TH </a:t>
            </a: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INTERNATIONAL PATIENT SAFETY CONFERENCE</a:t>
            </a:r>
            <a:endParaRPr sz="95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18" name="Google Shape;318;g269c98b9bed_1_87"/>
          <p:cNvGrpSpPr/>
          <p:nvPr/>
        </p:nvGrpSpPr>
        <p:grpSpPr>
          <a:xfrm>
            <a:off x="0" y="0"/>
            <a:ext cx="14630400" cy="1016000"/>
            <a:chOff x="0" y="0"/>
            <a:chExt cx="14630400" cy="1016000"/>
          </a:xfrm>
        </p:grpSpPr>
        <p:pic>
          <p:nvPicPr>
            <p:cNvPr id="319" name="Google Shape;319;g269c98b9bed_1_8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55134" y="512634"/>
              <a:ext cx="235448" cy="236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g269c98b9bed_1_8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81625" y="494055"/>
              <a:ext cx="238744" cy="220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g269c98b9bed_1_8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665191" y="536943"/>
              <a:ext cx="119964" cy="74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g269c98b9bed_1_8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580457" y="606289"/>
              <a:ext cx="211771" cy="122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g269c98b9bed_1_8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785536" y="511327"/>
              <a:ext cx="32296" cy="15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g269c98b9bed_1_8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785675" y="616356"/>
              <a:ext cx="21247" cy="52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g269c98b9bed_1_8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696966" y="666369"/>
              <a:ext cx="89598" cy="45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g269c98b9bed_1_8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755018" y="661111"/>
              <a:ext cx="33083" cy="32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" name="Google Shape;327;g269c98b9bed_1_87"/>
            <p:cNvSpPr/>
            <p:nvPr/>
          </p:nvSpPr>
          <p:spPr>
            <a:xfrm>
              <a:off x="11760631" y="685444"/>
              <a:ext cx="6350" cy="4445"/>
            </a:xfrm>
            <a:custGeom>
              <a:rect b="b" l="l" r="r" t="t"/>
              <a:pathLst>
                <a:path extrusionOk="0" h="4445" w="6350">
                  <a:moveTo>
                    <a:pt x="6337" y="0"/>
                  </a:moveTo>
                  <a:lnTo>
                    <a:pt x="5600" y="25"/>
                  </a:lnTo>
                  <a:lnTo>
                    <a:pt x="3754" y="1498"/>
                  </a:lnTo>
                  <a:lnTo>
                    <a:pt x="1868" y="2882"/>
                  </a:lnTo>
                  <a:lnTo>
                    <a:pt x="0" y="4165"/>
                  </a:lnTo>
                  <a:lnTo>
                    <a:pt x="2197" y="2857"/>
                  </a:lnTo>
                  <a:lnTo>
                    <a:pt x="4297" y="1485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28" name="Google Shape;328;g269c98b9bed_1_8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584165" y="651827"/>
              <a:ext cx="144221" cy="58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g269c98b9bed_1_8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604256" y="675347"/>
              <a:ext cx="112598" cy="36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g269c98b9bed_1_8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603037" y="672528"/>
              <a:ext cx="77685" cy="36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g269c98b9bed_1_8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1660377" y="666254"/>
              <a:ext cx="110070" cy="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g269c98b9bed_1_8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770677" y="500278"/>
              <a:ext cx="38993" cy="111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g269c98b9bed_1_87"/>
            <p:cNvSpPr/>
            <p:nvPr/>
          </p:nvSpPr>
          <p:spPr>
            <a:xfrm>
              <a:off x="11802542" y="587908"/>
              <a:ext cx="5715" cy="42545"/>
            </a:xfrm>
            <a:custGeom>
              <a:rect b="b" l="l" r="r" t="t"/>
              <a:pathLst>
                <a:path extrusionOk="0" h="42545" w="5715">
                  <a:moveTo>
                    <a:pt x="5702" y="7607"/>
                  </a:moveTo>
                  <a:lnTo>
                    <a:pt x="5511" y="3797"/>
                  </a:lnTo>
                  <a:lnTo>
                    <a:pt x="5118" y="0"/>
                  </a:lnTo>
                  <a:lnTo>
                    <a:pt x="5346" y="8216"/>
                  </a:lnTo>
                  <a:lnTo>
                    <a:pt x="5041" y="15989"/>
                  </a:lnTo>
                  <a:lnTo>
                    <a:pt x="0" y="42125"/>
                  </a:lnTo>
                  <a:lnTo>
                    <a:pt x="939" y="39522"/>
                  </a:lnTo>
                  <a:lnTo>
                    <a:pt x="5676" y="15989"/>
                  </a:lnTo>
                  <a:lnTo>
                    <a:pt x="5702" y="7607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34" name="Google Shape;334;g269c98b9bed_1_8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1629618" y="690092"/>
              <a:ext cx="8737" cy="5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g269c98b9bed_1_8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1637670" y="694753"/>
              <a:ext cx="87401" cy="15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g269c98b9bed_1_8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718175" y="496976"/>
              <a:ext cx="89724" cy="210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g269c98b9bed_1_8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1656275" y="638886"/>
              <a:ext cx="142278" cy="69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g269c98b9bed_1_8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790489" y="549198"/>
              <a:ext cx="10464" cy="286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g269c98b9bed_1_87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1689651" y="496608"/>
              <a:ext cx="115976" cy="208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g269c98b9bed_1_87"/>
            <p:cNvSpPr/>
            <p:nvPr/>
          </p:nvSpPr>
          <p:spPr>
            <a:xfrm>
              <a:off x="11801494" y="628346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8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41" name="Google Shape;341;g269c98b9bed_1_87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1679605" y="635673"/>
              <a:ext cx="109004" cy="6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g269c98b9bed_1_87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1727067" y="661695"/>
              <a:ext cx="60665" cy="43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g269c98b9bed_1_87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1708295" y="659396"/>
              <a:ext cx="80136" cy="47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g269c98b9bed_1_87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1695963" y="510959"/>
              <a:ext cx="107200" cy="9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g269c98b9bed_1_87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1776201" y="652005"/>
              <a:ext cx="7886" cy="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g269c98b9bed_1_87"/>
            <p:cNvSpPr/>
            <p:nvPr/>
          </p:nvSpPr>
          <p:spPr>
            <a:xfrm>
              <a:off x="11707300" y="517582"/>
              <a:ext cx="1270" cy="0"/>
            </a:xfrm>
            <a:custGeom>
              <a:rect b="b" l="l" r="r" t="t"/>
              <a:pathLst>
                <a:path extrusionOk="0" h="120000" w="1270">
                  <a:moveTo>
                    <a:pt x="0" y="0"/>
                  </a:moveTo>
                  <a:lnTo>
                    <a:pt x="1207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7" name="Google Shape;347;g269c98b9bed_1_87"/>
            <p:cNvSpPr/>
            <p:nvPr/>
          </p:nvSpPr>
          <p:spPr>
            <a:xfrm>
              <a:off x="11692946" y="517525"/>
              <a:ext cx="14604" cy="0"/>
            </a:xfrm>
            <a:custGeom>
              <a:rect b="b" l="l" r="r" t="t"/>
              <a:pathLst>
                <a:path extrusionOk="0" h="120000" w="14604">
                  <a:moveTo>
                    <a:pt x="0" y="0"/>
                  </a:moveTo>
                  <a:lnTo>
                    <a:pt x="14163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48" name="Google Shape;348;g269c98b9bed_1_87"/>
            <p:cNvSpPr/>
            <p:nvPr/>
          </p:nvSpPr>
          <p:spPr>
            <a:xfrm>
              <a:off x="11679211" y="517880"/>
              <a:ext cx="13334" cy="3175"/>
            </a:xfrm>
            <a:custGeom>
              <a:rect b="b" l="l" r="r" t="t"/>
              <a:pathLst>
                <a:path extrusionOk="0" h="3175" w="13334">
                  <a:moveTo>
                    <a:pt x="11760" y="0"/>
                  </a:moveTo>
                  <a:lnTo>
                    <a:pt x="7785" y="723"/>
                  </a:lnTo>
                  <a:lnTo>
                    <a:pt x="3835" y="1701"/>
                  </a:lnTo>
                  <a:lnTo>
                    <a:pt x="0" y="2921"/>
                  </a:lnTo>
                  <a:lnTo>
                    <a:pt x="4267" y="1879"/>
                  </a:lnTo>
                  <a:lnTo>
                    <a:pt x="8610" y="1117"/>
                  </a:lnTo>
                  <a:lnTo>
                    <a:pt x="13004" y="673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49" name="Google Shape;349;g269c98b9bed_1_87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1755615" y="534835"/>
              <a:ext cx="40563" cy="47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g269c98b9bed_1_87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1721083" y="522287"/>
              <a:ext cx="82384" cy="170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g269c98b9bed_1_87"/>
            <p:cNvSpPr/>
            <p:nvPr/>
          </p:nvSpPr>
          <p:spPr>
            <a:xfrm>
              <a:off x="11788622" y="658317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1092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2" name="Google Shape;352;g269c98b9bed_1_87"/>
            <p:cNvSpPr/>
            <p:nvPr/>
          </p:nvSpPr>
          <p:spPr>
            <a:xfrm>
              <a:off x="11789714" y="656331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3" name="Google Shape;353;g269c98b9bed_1_87"/>
            <p:cNvSpPr/>
            <p:nvPr/>
          </p:nvSpPr>
          <p:spPr>
            <a:xfrm>
              <a:off x="11788794" y="657733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9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4" name="Google Shape;354;g269c98b9bed_1_87"/>
            <p:cNvSpPr/>
            <p:nvPr/>
          </p:nvSpPr>
          <p:spPr>
            <a:xfrm>
              <a:off x="11783396" y="666180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8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55" name="Google Shape;355;g269c98b9bed_1_87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1672671" y="522109"/>
              <a:ext cx="59296" cy="11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g269c98b9bed_1_87"/>
            <p:cNvSpPr/>
            <p:nvPr/>
          </p:nvSpPr>
          <p:spPr>
            <a:xfrm>
              <a:off x="11672137" y="533571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09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57" name="Google Shape;357;g269c98b9bed_1_87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1689194" y="523557"/>
              <a:ext cx="111017" cy="142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g269c98b9bed_1_87"/>
            <p:cNvSpPr/>
            <p:nvPr/>
          </p:nvSpPr>
          <p:spPr>
            <a:xfrm>
              <a:off x="11789085" y="655815"/>
              <a:ext cx="0" cy="2540"/>
            </a:xfrm>
            <a:custGeom>
              <a:rect b="b" l="l" r="r" t="t"/>
              <a:pathLst>
                <a:path extrusionOk="0" h="2540" w="120000">
                  <a:moveTo>
                    <a:pt x="0" y="2171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9" name="Google Shape;359;g269c98b9bed_1_87"/>
            <p:cNvSpPr/>
            <p:nvPr/>
          </p:nvSpPr>
          <p:spPr>
            <a:xfrm>
              <a:off x="11779440" y="665683"/>
              <a:ext cx="4445" cy="5715"/>
            </a:xfrm>
            <a:custGeom>
              <a:rect b="b" l="l" r="r" t="t"/>
              <a:pathLst>
                <a:path extrusionOk="0" h="5715" w="4445">
                  <a:moveTo>
                    <a:pt x="4330" y="0"/>
                  </a:moveTo>
                  <a:lnTo>
                    <a:pt x="2832" y="1435"/>
                  </a:lnTo>
                  <a:lnTo>
                    <a:pt x="1849" y="2908"/>
                  </a:lnTo>
                  <a:lnTo>
                    <a:pt x="951" y="4178"/>
                  </a:lnTo>
                  <a:lnTo>
                    <a:pt x="0" y="5422"/>
                  </a:lnTo>
                  <a:lnTo>
                    <a:pt x="2207" y="2793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60" name="Google Shape;360;g269c98b9bed_1_87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1660835" y="531926"/>
              <a:ext cx="94881" cy="213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g269c98b9bed_1_87"/>
            <p:cNvSpPr/>
            <p:nvPr/>
          </p:nvSpPr>
          <p:spPr>
            <a:xfrm>
              <a:off x="11699100" y="532282"/>
              <a:ext cx="13334" cy="4445"/>
            </a:xfrm>
            <a:custGeom>
              <a:rect b="b" l="l" r="r" t="t"/>
              <a:pathLst>
                <a:path extrusionOk="0" h="4445" w="13334">
                  <a:moveTo>
                    <a:pt x="9766" y="0"/>
                  </a:moveTo>
                  <a:lnTo>
                    <a:pt x="6464" y="304"/>
                  </a:lnTo>
                  <a:lnTo>
                    <a:pt x="3213" y="812"/>
                  </a:lnTo>
                  <a:lnTo>
                    <a:pt x="0" y="1498"/>
                  </a:lnTo>
                  <a:lnTo>
                    <a:pt x="2603" y="4152"/>
                  </a:lnTo>
                  <a:lnTo>
                    <a:pt x="5943" y="3733"/>
                  </a:lnTo>
                  <a:lnTo>
                    <a:pt x="9309" y="3505"/>
                  </a:lnTo>
                  <a:lnTo>
                    <a:pt x="12725" y="3505"/>
                  </a:lnTo>
                  <a:lnTo>
                    <a:pt x="11760" y="2298"/>
                  </a:lnTo>
                  <a:lnTo>
                    <a:pt x="10756" y="1117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2" name="Google Shape;362;g269c98b9bed_1_87"/>
            <p:cNvSpPr/>
            <p:nvPr/>
          </p:nvSpPr>
          <p:spPr>
            <a:xfrm>
              <a:off x="11782983" y="576173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3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63" name="Google Shape;363;g269c98b9bed_1_87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1728754" y="537502"/>
              <a:ext cx="69684" cy="144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g269c98b9bed_1_87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1750788" y="634695"/>
              <a:ext cx="43421" cy="57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g269c98b9bed_1_87"/>
            <p:cNvSpPr/>
            <p:nvPr/>
          </p:nvSpPr>
          <p:spPr>
            <a:xfrm>
              <a:off x="11755704" y="685622"/>
              <a:ext cx="6984" cy="3809"/>
            </a:xfrm>
            <a:custGeom>
              <a:rect b="b" l="l" r="r" t="t"/>
              <a:pathLst>
                <a:path extrusionOk="0" h="3809" w="6984">
                  <a:moveTo>
                    <a:pt x="6515" y="0"/>
                  </a:moveTo>
                  <a:lnTo>
                    <a:pt x="4686" y="50"/>
                  </a:lnTo>
                  <a:lnTo>
                    <a:pt x="3556" y="774"/>
                  </a:lnTo>
                  <a:lnTo>
                    <a:pt x="2413" y="1473"/>
                  </a:lnTo>
                  <a:lnTo>
                    <a:pt x="1257" y="2133"/>
                  </a:lnTo>
                  <a:lnTo>
                    <a:pt x="0" y="2997"/>
                  </a:lnTo>
                  <a:lnTo>
                    <a:pt x="482" y="3555"/>
                  </a:lnTo>
                  <a:lnTo>
                    <a:pt x="2540" y="2463"/>
                  </a:lnTo>
                  <a:lnTo>
                    <a:pt x="4546" y="1270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66" name="Google Shape;366;g269c98b9bed_1_87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1665305" y="539508"/>
              <a:ext cx="105333" cy="23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g269c98b9bed_1_87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1707872" y="539635"/>
              <a:ext cx="87388" cy="158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g269c98b9bed_1_87"/>
            <p:cNvSpPr/>
            <p:nvPr/>
          </p:nvSpPr>
          <p:spPr>
            <a:xfrm>
              <a:off x="11758448" y="68671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70" y="0"/>
                  </a:lnTo>
                </a:path>
                <a:path extrusionOk="0" h="120000" w="634">
                  <a:moveTo>
                    <a:pt x="177" y="0"/>
                  </a:moveTo>
                  <a:lnTo>
                    <a:pt x="285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69" name="Google Shape;369;g269c98b9bed_1_87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11689092" y="546671"/>
              <a:ext cx="95376" cy="40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Google Shape;370;g269c98b9bed_1_87"/>
            <p:cNvSpPr/>
            <p:nvPr/>
          </p:nvSpPr>
          <p:spPr>
            <a:xfrm>
              <a:off x="11710514" y="547757"/>
              <a:ext cx="9525" cy="0"/>
            </a:xfrm>
            <a:custGeom>
              <a:rect b="b" l="l" r="r" t="t"/>
              <a:pathLst>
                <a:path extrusionOk="0" h="120000" w="9525">
                  <a:moveTo>
                    <a:pt x="0" y="0"/>
                  </a:moveTo>
                  <a:lnTo>
                    <a:pt x="9502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71" name="Google Shape;371;g269c98b9bed_1_87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1785257" y="609041"/>
              <a:ext cx="7239" cy="4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g269c98b9bed_1_87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1744921" y="653669"/>
              <a:ext cx="43357" cy="3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g269c98b9bed_1_87"/>
            <p:cNvSpPr/>
            <p:nvPr/>
          </p:nvSpPr>
          <p:spPr>
            <a:xfrm>
              <a:off x="11758881" y="68645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5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74" name="Google Shape;374;g269c98b9bed_1_87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11681828" y="554418"/>
              <a:ext cx="110324" cy="65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g269c98b9bed_1_87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11678259" y="554342"/>
              <a:ext cx="47040" cy="13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g269c98b9bed_1_87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11745252" y="562978"/>
              <a:ext cx="44665" cy="50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g269c98b9bed_1_87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11759628" y="608215"/>
              <a:ext cx="32436" cy="77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g269c98b9bed_1_87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11487994" y="751740"/>
              <a:ext cx="354521" cy="65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Google Shape;379;g269c98b9bed_1_87"/>
            <p:cNvSpPr/>
            <p:nvPr/>
          </p:nvSpPr>
          <p:spPr>
            <a:xfrm>
              <a:off x="11950904" y="479014"/>
              <a:ext cx="12700" cy="339090"/>
            </a:xfrm>
            <a:custGeom>
              <a:rect b="b" l="l" r="r" t="t"/>
              <a:pathLst>
                <a:path extrusionOk="0" h="339090" w="12700">
                  <a:moveTo>
                    <a:pt x="12700" y="0"/>
                  </a:moveTo>
                  <a:lnTo>
                    <a:pt x="0" y="0"/>
                  </a:lnTo>
                  <a:lnTo>
                    <a:pt x="0" y="338683"/>
                  </a:lnTo>
                  <a:lnTo>
                    <a:pt x="12700" y="3386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80" name="Google Shape;380;g269c98b9bed_1_87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12031916" y="516420"/>
              <a:ext cx="286511" cy="286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g269c98b9bed_1_87"/>
            <p:cNvSpPr/>
            <p:nvPr/>
          </p:nvSpPr>
          <p:spPr>
            <a:xfrm>
              <a:off x="0" y="0"/>
              <a:ext cx="14630400" cy="1016000"/>
            </a:xfrm>
            <a:custGeom>
              <a:rect b="b" l="l" r="r" t="t"/>
              <a:pathLst>
                <a:path extrusionOk="0" h="1016000" w="14630400">
                  <a:moveTo>
                    <a:pt x="14630400" y="0"/>
                  </a:moveTo>
                  <a:lnTo>
                    <a:pt x="0" y="0"/>
                  </a:lnTo>
                  <a:lnTo>
                    <a:pt x="0" y="1015885"/>
                  </a:lnTo>
                  <a:lnTo>
                    <a:pt x="11032451" y="1015885"/>
                  </a:lnTo>
                  <a:lnTo>
                    <a:pt x="11078561" y="1008448"/>
                  </a:lnTo>
                  <a:lnTo>
                    <a:pt x="11118604" y="987738"/>
                  </a:lnTo>
                  <a:lnTo>
                    <a:pt x="11150180" y="956158"/>
                  </a:lnTo>
                  <a:lnTo>
                    <a:pt x="11170887" y="916111"/>
                  </a:lnTo>
                  <a:lnTo>
                    <a:pt x="11178324" y="870000"/>
                  </a:lnTo>
                  <a:lnTo>
                    <a:pt x="11178324" y="376034"/>
                  </a:lnTo>
                  <a:lnTo>
                    <a:pt x="11185761" y="329923"/>
                  </a:lnTo>
                  <a:lnTo>
                    <a:pt x="11206471" y="289877"/>
                  </a:lnTo>
                  <a:lnTo>
                    <a:pt x="11238051" y="258297"/>
                  </a:lnTo>
                  <a:lnTo>
                    <a:pt x="11278098" y="237586"/>
                  </a:lnTo>
                  <a:lnTo>
                    <a:pt x="11324209" y="230149"/>
                  </a:lnTo>
                  <a:lnTo>
                    <a:pt x="14630400" y="230149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82" name="Google Shape;382;g269c98b9bed_1_87"/>
          <p:cNvSpPr/>
          <p:nvPr/>
        </p:nvSpPr>
        <p:spPr>
          <a:xfrm>
            <a:off x="0" y="8129727"/>
            <a:ext cx="14630400" cy="100329"/>
          </a:xfrm>
          <a:custGeom>
            <a:rect b="b" l="l" r="r" t="t"/>
            <a:pathLst>
              <a:path extrusionOk="0" h="100329" w="14630400">
                <a:moveTo>
                  <a:pt x="14630400" y="0"/>
                </a:moveTo>
                <a:lnTo>
                  <a:pt x="0" y="0"/>
                </a:lnTo>
                <a:lnTo>
                  <a:pt x="0" y="99872"/>
                </a:lnTo>
                <a:lnTo>
                  <a:pt x="14630400" y="99872"/>
                </a:lnTo>
                <a:lnTo>
                  <a:pt x="14630400" y="0"/>
                </a:lnTo>
                <a:close/>
              </a:path>
            </a:pathLst>
          </a:custGeom>
          <a:solidFill>
            <a:srgbClr val="0C7D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3" name="Google Shape;383;g269c98b9bed_1_87"/>
          <p:cNvSpPr txBox="1"/>
          <p:nvPr>
            <p:ph type="title"/>
          </p:nvPr>
        </p:nvSpPr>
        <p:spPr>
          <a:xfrm>
            <a:off x="733796" y="132100"/>
            <a:ext cx="100569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Rights - English</a:t>
            </a:r>
            <a:r>
              <a:rPr lang="en-US" sz="3359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359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500">
              <a:solidFill>
                <a:schemeClr val="lt1"/>
              </a:solidFill>
            </a:endParaRPr>
          </a:p>
        </p:txBody>
      </p:sp>
      <p:grpSp>
        <p:nvGrpSpPr>
          <p:cNvPr id="384" name="Google Shape;384;g269c98b9bed_1_87"/>
          <p:cNvGrpSpPr/>
          <p:nvPr/>
        </p:nvGrpSpPr>
        <p:grpSpPr>
          <a:xfrm>
            <a:off x="229653" y="1112799"/>
            <a:ext cx="14400185" cy="6900545"/>
            <a:chOff x="473837" y="1260544"/>
            <a:chExt cx="14156690" cy="6610984"/>
          </a:xfrm>
        </p:grpSpPr>
        <p:sp>
          <p:nvSpPr>
            <p:cNvPr id="385" name="Google Shape;385;g269c98b9bed_1_87"/>
            <p:cNvSpPr/>
            <p:nvPr/>
          </p:nvSpPr>
          <p:spPr>
            <a:xfrm>
              <a:off x="473837" y="1260544"/>
              <a:ext cx="14156690" cy="6610984"/>
            </a:xfrm>
            <a:custGeom>
              <a:rect b="b" l="l" r="r" t="t"/>
              <a:pathLst>
                <a:path extrusionOk="0" h="6610984" w="14156690">
                  <a:moveTo>
                    <a:pt x="14156563" y="0"/>
                  </a:moveTo>
                  <a:lnTo>
                    <a:pt x="131851" y="0"/>
                  </a:lnTo>
                  <a:lnTo>
                    <a:pt x="90175" y="6721"/>
                  </a:lnTo>
                  <a:lnTo>
                    <a:pt x="53980" y="25439"/>
                  </a:lnTo>
                  <a:lnTo>
                    <a:pt x="25439" y="53980"/>
                  </a:lnTo>
                  <a:lnTo>
                    <a:pt x="6721" y="90175"/>
                  </a:lnTo>
                  <a:lnTo>
                    <a:pt x="0" y="131851"/>
                  </a:lnTo>
                  <a:lnTo>
                    <a:pt x="0" y="6478854"/>
                  </a:lnTo>
                  <a:lnTo>
                    <a:pt x="6721" y="6520530"/>
                  </a:lnTo>
                  <a:lnTo>
                    <a:pt x="25439" y="6556724"/>
                  </a:lnTo>
                  <a:lnTo>
                    <a:pt x="53980" y="6585266"/>
                  </a:lnTo>
                  <a:lnTo>
                    <a:pt x="90175" y="6603983"/>
                  </a:lnTo>
                  <a:lnTo>
                    <a:pt x="131851" y="6610705"/>
                  </a:lnTo>
                  <a:lnTo>
                    <a:pt x="13618959" y="6610705"/>
                  </a:lnTo>
                  <a:lnTo>
                    <a:pt x="13660635" y="6603983"/>
                  </a:lnTo>
                  <a:lnTo>
                    <a:pt x="13696830" y="6585266"/>
                  </a:lnTo>
                  <a:lnTo>
                    <a:pt x="13725371" y="6556724"/>
                  </a:lnTo>
                  <a:lnTo>
                    <a:pt x="13744089" y="6520530"/>
                  </a:lnTo>
                  <a:lnTo>
                    <a:pt x="13750810" y="6478854"/>
                  </a:lnTo>
                  <a:lnTo>
                    <a:pt x="13750810" y="6159715"/>
                  </a:lnTo>
                  <a:lnTo>
                    <a:pt x="13738110" y="6478854"/>
                  </a:lnTo>
                  <a:lnTo>
                    <a:pt x="13735691" y="6502871"/>
                  </a:lnTo>
                  <a:lnTo>
                    <a:pt x="13717767" y="6545467"/>
                  </a:lnTo>
                  <a:lnTo>
                    <a:pt x="13685572" y="6577661"/>
                  </a:lnTo>
                  <a:lnTo>
                    <a:pt x="13642976" y="6595586"/>
                  </a:lnTo>
                  <a:lnTo>
                    <a:pt x="13618959" y="6598005"/>
                  </a:lnTo>
                  <a:lnTo>
                    <a:pt x="131851" y="6598005"/>
                  </a:lnTo>
                  <a:lnTo>
                    <a:pt x="85472" y="6588647"/>
                  </a:lnTo>
                  <a:lnTo>
                    <a:pt x="47599" y="6563106"/>
                  </a:lnTo>
                  <a:lnTo>
                    <a:pt x="22058" y="6525233"/>
                  </a:lnTo>
                  <a:lnTo>
                    <a:pt x="12700" y="6478854"/>
                  </a:lnTo>
                  <a:lnTo>
                    <a:pt x="12700" y="131851"/>
                  </a:lnTo>
                  <a:lnTo>
                    <a:pt x="22058" y="85472"/>
                  </a:lnTo>
                  <a:lnTo>
                    <a:pt x="47599" y="47599"/>
                  </a:lnTo>
                  <a:lnTo>
                    <a:pt x="85472" y="22058"/>
                  </a:lnTo>
                  <a:lnTo>
                    <a:pt x="131851" y="12700"/>
                  </a:lnTo>
                  <a:lnTo>
                    <a:pt x="14156563" y="12700"/>
                  </a:lnTo>
                  <a:lnTo>
                    <a:pt x="14156563" y="0"/>
                  </a:lnTo>
                  <a:close/>
                </a:path>
              </a:pathLst>
            </a:custGeom>
            <a:solidFill>
              <a:srgbClr val="087E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86" name="Google Shape;386;g269c98b9bed_1_87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14169255" y="7371213"/>
              <a:ext cx="98087" cy="980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7" name="Google Shape;387;g269c98b9bed_1_87"/>
          <p:cNvPicPr preferRelativeResize="0"/>
          <p:nvPr/>
        </p:nvPicPr>
        <p:blipFill rotWithShape="1">
          <a:blip r:embed="rId46">
            <a:alphaModFix/>
          </a:blip>
          <a:srcRect b="10894" l="7735" r="5058" t="12816"/>
          <a:stretch/>
        </p:blipFill>
        <p:spPr>
          <a:xfrm>
            <a:off x="3282225" y="1150650"/>
            <a:ext cx="8065976" cy="683212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69c98b9bed_1_314"/>
          <p:cNvSpPr txBox="1"/>
          <p:nvPr/>
        </p:nvSpPr>
        <p:spPr>
          <a:xfrm>
            <a:off x="12301256" y="510142"/>
            <a:ext cx="19995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38100" marR="30480" rtl="0" algn="l">
              <a:lnSpc>
                <a:spcPct val="11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11</a:t>
            </a:r>
            <a:r>
              <a:rPr b="1" baseline="30000" lang="en-US" sz="825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TH </a:t>
            </a: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INTERNATIONAL PATIENT SAFETY CONFERENCE</a:t>
            </a:r>
            <a:endParaRPr sz="95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93" name="Google Shape;393;g269c98b9bed_1_314"/>
          <p:cNvGrpSpPr/>
          <p:nvPr/>
        </p:nvGrpSpPr>
        <p:grpSpPr>
          <a:xfrm>
            <a:off x="0" y="0"/>
            <a:ext cx="14630400" cy="1016000"/>
            <a:chOff x="0" y="0"/>
            <a:chExt cx="14630400" cy="1016000"/>
          </a:xfrm>
        </p:grpSpPr>
        <p:pic>
          <p:nvPicPr>
            <p:cNvPr id="394" name="Google Shape;394;g269c98b9bed_1_3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55134" y="512634"/>
              <a:ext cx="235448" cy="236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g269c98b9bed_1_3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81625" y="494055"/>
              <a:ext cx="238744" cy="220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g269c98b9bed_1_3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665191" y="536943"/>
              <a:ext cx="119964" cy="74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g269c98b9bed_1_3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580457" y="606289"/>
              <a:ext cx="211771" cy="122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g269c98b9bed_1_3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785536" y="511327"/>
              <a:ext cx="32296" cy="15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g269c98b9bed_1_3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785675" y="616356"/>
              <a:ext cx="21247" cy="52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g269c98b9bed_1_31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696966" y="666369"/>
              <a:ext cx="89598" cy="45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g269c98b9bed_1_31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755018" y="661111"/>
              <a:ext cx="33083" cy="32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2" name="Google Shape;402;g269c98b9bed_1_314"/>
            <p:cNvSpPr/>
            <p:nvPr/>
          </p:nvSpPr>
          <p:spPr>
            <a:xfrm>
              <a:off x="11760631" y="685444"/>
              <a:ext cx="6350" cy="4445"/>
            </a:xfrm>
            <a:custGeom>
              <a:rect b="b" l="l" r="r" t="t"/>
              <a:pathLst>
                <a:path extrusionOk="0" h="4445" w="6350">
                  <a:moveTo>
                    <a:pt x="6337" y="0"/>
                  </a:moveTo>
                  <a:lnTo>
                    <a:pt x="5600" y="25"/>
                  </a:lnTo>
                  <a:lnTo>
                    <a:pt x="3754" y="1498"/>
                  </a:lnTo>
                  <a:lnTo>
                    <a:pt x="1868" y="2882"/>
                  </a:lnTo>
                  <a:lnTo>
                    <a:pt x="0" y="4165"/>
                  </a:lnTo>
                  <a:lnTo>
                    <a:pt x="2197" y="2857"/>
                  </a:lnTo>
                  <a:lnTo>
                    <a:pt x="4297" y="1485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03" name="Google Shape;403;g269c98b9bed_1_31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584165" y="651827"/>
              <a:ext cx="144221" cy="58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g269c98b9bed_1_31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604256" y="675347"/>
              <a:ext cx="112598" cy="36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g269c98b9bed_1_31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603037" y="672528"/>
              <a:ext cx="77685" cy="36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g269c98b9bed_1_31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1660377" y="666254"/>
              <a:ext cx="110070" cy="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g269c98b9bed_1_31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770677" y="500278"/>
              <a:ext cx="38993" cy="111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Google Shape;408;g269c98b9bed_1_314"/>
            <p:cNvSpPr/>
            <p:nvPr/>
          </p:nvSpPr>
          <p:spPr>
            <a:xfrm>
              <a:off x="11802542" y="587908"/>
              <a:ext cx="5715" cy="42545"/>
            </a:xfrm>
            <a:custGeom>
              <a:rect b="b" l="l" r="r" t="t"/>
              <a:pathLst>
                <a:path extrusionOk="0" h="42545" w="5715">
                  <a:moveTo>
                    <a:pt x="5702" y="7607"/>
                  </a:moveTo>
                  <a:lnTo>
                    <a:pt x="5511" y="3797"/>
                  </a:lnTo>
                  <a:lnTo>
                    <a:pt x="5118" y="0"/>
                  </a:lnTo>
                  <a:lnTo>
                    <a:pt x="5346" y="8216"/>
                  </a:lnTo>
                  <a:lnTo>
                    <a:pt x="5041" y="15989"/>
                  </a:lnTo>
                  <a:lnTo>
                    <a:pt x="0" y="42125"/>
                  </a:lnTo>
                  <a:lnTo>
                    <a:pt x="939" y="39522"/>
                  </a:lnTo>
                  <a:lnTo>
                    <a:pt x="5676" y="15989"/>
                  </a:lnTo>
                  <a:lnTo>
                    <a:pt x="5702" y="7607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09" name="Google Shape;409;g269c98b9bed_1_31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1629618" y="690092"/>
              <a:ext cx="8737" cy="5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g269c98b9bed_1_31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1637670" y="694753"/>
              <a:ext cx="87401" cy="15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g269c98b9bed_1_31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718175" y="496976"/>
              <a:ext cx="89724" cy="210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g269c98b9bed_1_31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1656275" y="638886"/>
              <a:ext cx="142278" cy="69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g269c98b9bed_1_31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790489" y="549198"/>
              <a:ext cx="10464" cy="286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g269c98b9bed_1_31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1689651" y="496608"/>
              <a:ext cx="115976" cy="208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Google Shape;415;g269c98b9bed_1_314"/>
            <p:cNvSpPr/>
            <p:nvPr/>
          </p:nvSpPr>
          <p:spPr>
            <a:xfrm>
              <a:off x="11801494" y="628346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8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16" name="Google Shape;416;g269c98b9bed_1_314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1679605" y="635673"/>
              <a:ext cx="109004" cy="6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g269c98b9bed_1_314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1727067" y="661695"/>
              <a:ext cx="60665" cy="43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g269c98b9bed_1_314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1708295" y="659396"/>
              <a:ext cx="80136" cy="47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g269c98b9bed_1_314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1695963" y="510959"/>
              <a:ext cx="107200" cy="9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g269c98b9bed_1_314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1776201" y="652005"/>
              <a:ext cx="7886" cy="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1" name="Google Shape;421;g269c98b9bed_1_314"/>
            <p:cNvSpPr/>
            <p:nvPr/>
          </p:nvSpPr>
          <p:spPr>
            <a:xfrm>
              <a:off x="11707300" y="517582"/>
              <a:ext cx="1270" cy="0"/>
            </a:xfrm>
            <a:custGeom>
              <a:rect b="b" l="l" r="r" t="t"/>
              <a:pathLst>
                <a:path extrusionOk="0" h="120000" w="1270">
                  <a:moveTo>
                    <a:pt x="0" y="0"/>
                  </a:moveTo>
                  <a:lnTo>
                    <a:pt x="1207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2" name="Google Shape;422;g269c98b9bed_1_314"/>
            <p:cNvSpPr/>
            <p:nvPr/>
          </p:nvSpPr>
          <p:spPr>
            <a:xfrm>
              <a:off x="11692946" y="517525"/>
              <a:ext cx="14604" cy="0"/>
            </a:xfrm>
            <a:custGeom>
              <a:rect b="b" l="l" r="r" t="t"/>
              <a:pathLst>
                <a:path extrusionOk="0" h="120000" w="14604">
                  <a:moveTo>
                    <a:pt x="0" y="0"/>
                  </a:moveTo>
                  <a:lnTo>
                    <a:pt x="14163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3" name="Google Shape;423;g269c98b9bed_1_314"/>
            <p:cNvSpPr/>
            <p:nvPr/>
          </p:nvSpPr>
          <p:spPr>
            <a:xfrm>
              <a:off x="11679211" y="517880"/>
              <a:ext cx="13334" cy="3175"/>
            </a:xfrm>
            <a:custGeom>
              <a:rect b="b" l="l" r="r" t="t"/>
              <a:pathLst>
                <a:path extrusionOk="0" h="3175" w="13334">
                  <a:moveTo>
                    <a:pt x="11760" y="0"/>
                  </a:moveTo>
                  <a:lnTo>
                    <a:pt x="7785" y="723"/>
                  </a:lnTo>
                  <a:lnTo>
                    <a:pt x="3835" y="1701"/>
                  </a:lnTo>
                  <a:lnTo>
                    <a:pt x="0" y="2921"/>
                  </a:lnTo>
                  <a:lnTo>
                    <a:pt x="4267" y="1879"/>
                  </a:lnTo>
                  <a:lnTo>
                    <a:pt x="8610" y="1117"/>
                  </a:lnTo>
                  <a:lnTo>
                    <a:pt x="13004" y="673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24" name="Google Shape;424;g269c98b9bed_1_314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1755615" y="534835"/>
              <a:ext cx="40563" cy="47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g269c98b9bed_1_314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1721083" y="522287"/>
              <a:ext cx="82384" cy="170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6" name="Google Shape;426;g269c98b9bed_1_314"/>
            <p:cNvSpPr/>
            <p:nvPr/>
          </p:nvSpPr>
          <p:spPr>
            <a:xfrm>
              <a:off x="11788622" y="658317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1092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7" name="Google Shape;427;g269c98b9bed_1_314"/>
            <p:cNvSpPr/>
            <p:nvPr/>
          </p:nvSpPr>
          <p:spPr>
            <a:xfrm>
              <a:off x="11789714" y="656331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8" name="Google Shape;428;g269c98b9bed_1_314"/>
            <p:cNvSpPr/>
            <p:nvPr/>
          </p:nvSpPr>
          <p:spPr>
            <a:xfrm>
              <a:off x="11788794" y="657733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9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29" name="Google Shape;429;g269c98b9bed_1_314"/>
            <p:cNvSpPr/>
            <p:nvPr/>
          </p:nvSpPr>
          <p:spPr>
            <a:xfrm>
              <a:off x="11783396" y="666180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8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30" name="Google Shape;430;g269c98b9bed_1_314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1672671" y="522109"/>
              <a:ext cx="59296" cy="11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Google Shape;431;g269c98b9bed_1_314"/>
            <p:cNvSpPr/>
            <p:nvPr/>
          </p:nvSpPr>
          <p:spPr>
            <a:xfrm>
              <a:off x="11672137" y="533571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09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32" name="Google Shape;432;g269c98b9bed_1_314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1689194" y="523557"/>
              <a:ext cx="111017" cy="142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g269c98b9bed_1_314"/>
            <p:cNvSpPr/>
            <p:nvPr/>
          </p:nvSpPr>
          <p:spPr>
            <a:xfrm>
              <a:off x="11789085" y="655815"/>
              <a:ext cx="0" cy="2540"/>
            </a:xfrm>
            <a:custGeom>
              <a:rect b="b" l="l" r="r" t="t"/>
              <a:pathLst>
                <a:path extrusionOk="0" h="2540" w="120000">
                  <a:moveTo>
                    <a:pt x="0" y="2171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34" name="Google Shape;434;g269c98b9bed_1_314"/>
            <p:cNvSpPr/>
            <p:nvPr/>
          </p:nvSpPr>
          <p:spPr>
            <a:xfrm>
              <a:off x="11779440" y="665683"/>
              <a:ext cx="4445" cy="5715"/>
            </a:xfrm>
            <a:custGeom>
              <a:rect b="b" l="l" r="r" t="t"/>
              <a:pathLst>
                <a:path extrusionOk="0" h="5715" w="4445">
                  <a:moveTo>
                    <a:pt x="4330" y="0"/>
                  </a:moveTo>
                  <a:lnTo>
                    <a:pt x="2832" y="1435"/>
                  </a:lnTo>
                  <a:lnTo>
                    <a:pt x="1849" y="2908"/>
                  </a:lnTo>
                  <a:lnTo>
                    <a:pt x="951" y="4178"/>
                  </a:lnTo>
                  <a:lnTo>
                    <a:pt x="0" y="5422"/>
                  </a:lnTo>
                  <a:lnTo>
                    <a:pt x="2207" y="2793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35" name="Google Shape;435;g269c98b9bed_1_314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1660835" y="531926"/>
              <a:ext cx="94881" cy="213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g269c98b9bed_1_314"/>
            <p:cNvSpPr/>
            <p:nvPr/>
          </p:nvSpPr>
          <p:spPr>
            <a:xfrm>
              <a:off x="11699100" y="532282"/>
              <a:ext cx="13334" cy="4445"/>
            </a:xfrm>
            <a:custGeom>
              <a:rect b="b" l="l" r="r" t="t"/>
              <a:pathLst>
                <a:path extrusionOk="0" h="4445" w="13334">
                  <a:moveTo>
                    <a:pt x="9766" y="0"/>
                  </a:moveTo>
                  <a:lnTo>
                    <a:pt x="6464" y="304"/>
                  </a:lnTo>
                  <a:lnTo>
                    <a:pt x="3213" y="812"/>
                  </a:lnTo>
                  <a:lnTo>
                    <a:pt x="0" y="1498"/>
                  </a:lnTo>
                  <a:lnTo>
                    <a:pt x="2603" y="4152"/>
                  </a:lnTo>
                  <a:lnTo>
                    <a:pt x="5943" y="3733"/>
                  </a:lnTo>
                  <a:lnTo>
                    <a:pt x="9309" y="3505"/>
                  </a:lnTo>
                  <a:lnTo>
                    <a:pt x="12725" y="3505"/>
                  </a:lnTo>
                  <a:lnTo>
                    <a:pt x="11760" y="2298"/>
                  </a:lnTo>
                  <a:lnTo>
                    <a:pt x="10756" y="1117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37" name="Google Shape;437;g269c98b9bed_1_314"/>
            <p:cNvSpPr/>
            <p:nvPr/>
          </p:nvSpPr>
          <p:spPr>
            <a:xfrm>
              <a:off x="11782983" y="576173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3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38" name="Google Shape;438;g269c98b9bed_1_314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1728754" y="537502"/>
              <a:ext cx="69684" cy="144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g269c98b9bed_1_314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1750788" y="634695"/>
              <a:ext cx="43421" cy="57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Google Shape;440;g269c98b9bed_1_314"/>
            <p:cNvSpPr/>
            <p:nvPr/>
          </p:nvSpPr>
          <p:spPr>
            <a:xfrm>
              <a:off x="11755704" y="685622"/>
              <a:ext cx="6984" cy="3809"/>
            </a:xfrm>
            <a:custGeom>
              <a:rect b="b" l="l" r="r" t="t"/>
              <a:pathLst>
                <a:path extrusionOk="0" h="3809" w="6984">
                  <a:moveTo>
                    <a:pt x="6515" y="0"/>
                  </a:moveTo>
                  <a:lnTo>
                    <a:pt x="4686" y="50"/>
                  </a:lnTo>
                  <a:lnTo>
                    <a:pt x="3556" y="774"/>
                  </a:lnTo>
                  <a:lnTo>
                    <a:pt x="2413" y="1473"/>
                  </a:lnTo>
                  <a:lnTo>
                    <a:pt x="1257" y="2133"/>
                  </a:lnTo>
                  <a:lnTo>
                    <a:pt x="0" y="2997"/>
                  </a:lnTo>
                  <a:lnTo>
                    <a:pt x="482" y="3555"/>
                  </a:lnTo>
                  <a:lnTo>
                    <a:pt x="2540" y="2463"/>
                  </a:lnTo>
                  <a:lnTo>
                    <a:pt x="4546" y="1270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41" name="Google Shape;441;g269c98b9bed_1_314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1665305" y="539508"/>
              <a:ext cx="105333" cy="23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g269c98b9bed_1_314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1707872" y="539635"/>
              <a:ext cx="87388" cy="158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g269c98b9bed_1_314"/>
            <p:cNvSpPr/>
            <p:nvPr/>
          </p:nvSpPr>
          <p:spPr>
            <a:xfrm>
              <a:off x="11758448" y="68671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70" y="0"/>
                  </a:lnTo>
                </a:path>
                <a:path extrusionOk="0" h="120000" w="634">
                  <a:moveTo>
                    <a:pt x="177" y="0"/>
                  </a:moveTo>
                  <a:lnTo>
                    <a:pt x="285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44" name="Google Shape;444;g269c98b9bed_1_314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11689092" y="546671"/>
              <a:ext cx="95376" cy="40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5" name="Google Shape;445;g269c98b9bed_1_314"/>
            <p:cNvSpPr/>
            <p:nvPr/>
          </p:nvSpPr>
          <p:spPr>
            <a:xfrm>
              <a:off x="11710514" y="547757"/>
              <a:ext cx="9525" cy="0"/>
            </a:xfrm>
            <a:custGeom>
              <a:rect b="b" l="l" r="r" t="t"/>
              <a:pathLst>
                <a:path extrusionOk="0" h="120000" w="9525">
                  <a:moveTo>
                    <a:pt x="0" y="0"/>
                  </a:moveTo>
                  <a:lnTo>
                    <a:pt x="9502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46" name="Google Shape;446;g269c98b9bed_1_314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1785257" y="609041"/>
              <a:ext cx="7239" cy="4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g269c98b9bed_1_314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1744921" y="653669"/>
              <a:ext cx="43357" cy="3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8" name="Google Shape;448;g269c98b9bed_1_314"/>
            <p:cNvSpPr/>
            <p:nvPr/>
          </p:nvSpPr>
          <p:spPr>
            <a:xfrm>
              <a:off x="11758881" y="68645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5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49" name="Google Shape;449;g269c98b9bed_1_314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11681828" y="554418"/>
              <a:ext cx="110324" cy="65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g269c98b9bed_1_314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11678259" y="554342"/>
              <a:ext cx="47040" cy="13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g269c98b9bed_1_314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11745252" y="562978"/>
              <a:ext cx="44665" cy="50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g269c98b9bed_1_314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11759628" y="608215"/>
              <a:ext cx="32436" cy="77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g269c98b9bed_1_314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11487994" y="751740"/>
              <a:ext cx="354521" cy="65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4" name="Google Shape;454;g269c98b9bed_1_314"/>
            <p:cNvSpPr/>
            <p:nvPr/>
          </p:nvSpPr>
          <p:spPr>
            <a:xfrm>
              <a:off x="11950904" y="479014"/>
              <a:ext cx="12700" cy="339090"/>
            </a:xfrm>
            <a:custGeom>
              <a:rect b="b" l="l" r="r" t="t"/>
              <a:pathLst>
                <a:path extrusionOk="0" h="339090" w="12700">
                  <a:moveTo>
                    <a:pt x="12700" y="0"/>
                  </a:moveTo>
                  <a:lnTo>
                    <a:pt x="0" y="0"/>
                  </a:lnTo>
                  <a:lnTo>
                    <a:pt x="0" y="338683"/>
                  </a:lnTo>
                  <a:lnTo>
                    <a:pt x="12700" y="3386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55" name="Google Shape;455;g269c98b9bed_1_314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12031916" y="516420"/>
              <a:ext cx="286511" cy="286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g269c98b9bed_1_314"/>
            <p:cNvSpPr/>
            <p:nvPr/>
          </p:nvSpPr>
          <p:spPr>
            <a:xfrm>
              <a:off x="0" y="0"/>
              <a:ext cx="14630400" cy="1016000"/>
            </a:xfrm>
            <a:custGeom>
              <a:rect b="b" l="l" r="r" t="t"/>
              <a:pathLst>
                <a:path extrusionOk="0" h="1016000" w="14630400">
                  <a:moveTo>
                    <a:pt x="14630400" y="0"/>
                  </a:moveTo>
                  <a:lnTo>
                    <a:pt x="0" y="0"/>
                  </a:lnTo>
                  <a:lnTo>
                    <a:pt x="0" y="1015885"/>
                  </a:lnTo>
                  <a:lnTo>
                    <a:pt x="11032451" y="1015885"/>
                  </a:lnTo>
                  <a:lnTo>
                    <a:pt x="11078561" y="1008448"/>
                  </a:lnTo>
                  <a:lnTo>
                    <a:pt x="11118604" y="987738"/>
                  </a:lnTo>
                  <a:lnTo>
                    <a:pt x="11150180" y="956158"/>
                  </a:lnTo>
                  <a:lnTo>
                    <a:pt x="11170887" y="916111"/>
                  </a:lnTo>
                  <a:lnTo>
                    <a:pt x="11178324" y="870000"/>
                  </a:lnTo>
                  <a:lnTo>
                    <a:pt x="11178324" y="376034"/>
                  </a:lnTo>
                  <a:lnTo>
                    <a:pt x="11185761" y="329923"/>
                  </a:lnTo>
                  <a:lnTo>
                    <a:pt x="11206471" y="289877"/>
                  </a:lnTo>
                  <a:lnTo>
                    <a:pt x="11238051" y="258297"/>
                  </a:lnTo>
                  <a:lnTo>
                    <a:pt x="11278098" y="237586"/>
                  </a:lnTo>
                  <a:lnTo>
                    <a:pt x="11324209" y="230149"/>
                  </a:lnTo>
                  <a:lnTo>
                    <a:pt x="14630400" y="230149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457" name="Google Shape;457;g269c98b9bed_1_314"/>
          <p:cNvSpPr/>
          <p:nvPr/>
        </p:nvSpPr>
        <p:spPr>
          <a:xfrm>
            <a:off x="0" y="8129727"/>
            <a:ext cx="14630400" cy="100329"/>
          </a:xfrm>
          <a:custGeom>
            <a:rect b="b" l="l" r="r" t="t"/>
            <a:pathLst>
              <a:path extrusionOk="0" h="100329" w="14630400">
                <a:moveTo>
                  <a:pt x="14630400" y="0"/>
                </a:moveTo>
                <a:lnTo>
                  <a:pt x="0" y="0"/>
                </a:lnTo>
                <a:lnTo>
                  <a:pt x="0" y="99872"/>
                </a:lnTo>
                <a:lnTo>
                  <a:pt x="14630400" y="99872"/>
                </a:lnTo>
                <a:lnTo>
                  <a:pt x="14630400" y="0"/>
                </a:lnTo>
                <a:close/>
              </a:path>
            </a:pathLst>
          </a:custGeom>
          <a:solidFill>
            <a:srgbClr val="0C7D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8" name="Google Shape;458;g269c98b9bed_1_314"/>
          <p:cNvSpPr txBox="1"/>
          <p:nvPr>
            <p:ph type="title"/>
          </p:nvPr>
        </p:nvSpPr>
        <p:spPr>
          <a:xfrm>
            <a:off x="716396" y="132100"/>
            <a:ext cx="100569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Responsibilities - English</a:t>
            </a:r>
            <a:r>
              <a:rPr lang="en-US" sz="3359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500">
              <a:solidFill>
                <a:schemeClr val="lt1"/>
              </a:solidFill>
            </a:endParaRPr>
          </a:p>
        </p:txBody>
      </p:sp>
      <p:grpSp>
        <p:nvGrpSpPr>
          <p:cNvPr id="459" name="Google Shape;459;g269c98b9bed_1_314"/>
          <p:cNvGrpSpPr/>
          <p:nvPr/>
        </p:nvGrpSpPr>
        <p:grpSpPr>
          <a:xfrm>
            <a:off x="229653" y="1112799"/>
            <a:ext cx="14400185" cy="6900545"/>
            <a:chOff x="473837" y="1260544"/>
            <a:chExt cx="14156690" cy="6610984"/>
          </a:xfrm>
        </p:grpSpPr>
        <p:sp>
          <p:nvSpPr>
            <p:cNvPr id="460" name="Google Shape;460;g269c98b9bed_1_314"/>
            <p:cNvSpPr/>
            <p:nvPr/>
          </p:nvSpPr>
          <p:spPr>
            <a:xfrm>
              <a:off x="473837" y="1260544"/>
              <a:ext cx="14156690" cy="6610984"/>
            </a:xfrm>
            <a:custGeom>
              <a:rect b="b" l="l" r="r" t="t"/>
              <a:pathLst>
                <a:path extrusionOk="0" h="6610984" w="14156690">
                  <a:moveTo>
                    <a:pt x="14156563" y="0"/>
                  </a:moveTo>
                  <a:lnTo>
                    <a:pt x="131851" y="0"/>
                  </a:lnTo>
                  <a:lnTo>
                    <a:pt x="90175" y="6721"/>
                  </a:lnTo>
                  <a:lnTo>
                    <a:pt x="53980" y="25439"/>
                  </a:lnTo>
                  <a:lnTo>
                    <a:pt x="25439" y="53980"/>
                  </a:lnTo>
                  <a:lnTo>
                    <a:pt x="6721" y="90175"/>
                  </a:lnTo>
                  <a:lnTo>
                    <a:pt x="0" y="131851"/>
                  </a:lnTo>
                  <a:lnTo>
                    <a:pt x="0" y="6478854"/>
                  </a:lnTo>
                  <a:lnTo>
                    <a:pt x="6721" y="6520530"/>
                  </a:lnTo>
                  <a:lnTo>
                    <a:pt x="25439" y="6556724"/>
                  </a:lnTo>
                  <a:lnTo>
                    <a:pt x="53980" y="6585266"/>
                  </a:lnTo>
                  <a:lnTo>
                    <a:pt x="90175" y="6603983"/>
                  </a:lnTo>
                  <a:lnTo>
                    <a:pt x="131851" y="6610705"/>
                  </a:lnTo>
                  <a:lnTo>
                    <a:pt x="13618959" y="6610705"/>
                  </a:lnTo>
                  <a:lnTo>
                    <a:pt x="13660635" y="6603983"/>
                  </a:lnTo>
                  <a:lnTo>
                    <a:pt x="13696830" y="6585266"/>
                  </a:lnTo>
                  <a:lnTo>
                    <a:pt x="13725371" y="6556724"/>
                  </a:lnTo>
                  <a:lnTo>
                    <a:pt x="13744089" y="6520530"/>
                  </a:lnTo>
                  <a:lnTo>
                    <a:pt x="13750810" y="6478854"/>
                  </a:lnTo>
                  <a:lnTo>
                    <a:pt x="13750810" y="6159715"/>
                  </a:lnTo>
                  <a:lnTo>
                    <a:pt x="13738110" y="6478854"/>
                  </a:lnTo>
                  <a:lnTo>
                    <a:pt x="13735691" y="6502871"/>
                  </a:lnTo>
                  <a:lnTo>
                    <a:pt x="13717767" y="6545467"/>
                  </a:lnTo>
                  <a:lnTo>
                    <a:pt x="13685572" y="6577661"/>
                  </a:lnTo>
                  <a:lnTo>
                    <a:pt x="13642976" y="6595586"/>
                  </a:lnTo>
                  <a:lnTo>
                    <a:pt x="13618959" y="6598005"/>
                  </a:lnTo>
                  <a:lnTo>
                    <a:pt x="131851" y="6598005"/>
                  </a:lnTo>
                  <a:lnTo>
                    <a:pt x="85472" y="6588647"/>
                  </a:lnTo>
                  <a:lnTo>
                    <a:pt x="47599" y="6563106"/>
                  </a:lnTo>
                  <a:lnTo>
                    <a:pt x="22058" y="6525233"/>
                  </a:lnTo>
                  <a:lnTo>
                    <a:pt x="12700" y="6478854"/>
                  </a:lnTo>
                  <a:lnTo>
                    <a:pt x="12700" y="131851"/>
                  </a:lnTo>
                  <a:lnTo>
                    <a:pt x="22058" y="85472"/>
                  </a:lnTo>
                  <a:lnTo>
                    <a:pt x="47599" y="47599"/>
                  </a:lnTo>
                  <a:lnTo>
                    <a:pt x="85472" y="22058"/>
                  </a:lnTo>
                  <a:lnTo>
                    <a:pt x="131851" y="12700"/>
                  </a:lnTo>
                  <a:lnTo>
                    <a:pt x="14156563" y="12700"/>
                  </a:lnTo>
                  <a:lnTo>
                    <a:pt x="14156563" y="0"/>
                  </a:lnTo>
                  <a:close/>
                </a:path>
              </a:pathLst>
            </a:custGeom>
            <a:solidFill>
              <a:srgbClr val="087E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61" name="Google Shape;461;g269c98b9bed_1_314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14169255" y="7371213"/>
              <a:ext cx="98087" cy="980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2" name="Google Shape;462;g269c98b9bed_1_314"/>
          <p:cNvPicPr preferRelativeResize="0"/>
          <p:nvPr>
            <p:ph idx="1" type="body"/>
          </p:nvPr>
        </p:nvPicPr>
        <p:blipFill rotWithShape="1">
          <a:blip r:embed="rId46">
            <a:alphaModFix/>
          </a:blip>
          <a:srcRect b="18320" l="4459" r="8097" t="26713"/>
          <a:stretch/>
        </p:blipFill>
        <p:spPr>
          <a:xfrm>
            <a:off x="2529450" y="1215562"/>
            <a:ext cx="9571500" cy="671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69c98b9bed_1_241"/>
          <p:cNvSpPr txBox="1"/>
          <p:nvPr/>
        </p:nvSpPr>
        <p:spPr>
          <a:xfrm>
            <a:off x="12301256" y="510142"/>
            <a:ext cx="19995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38100" marR="30480" rtl="0" algn="l">
              <a:lnSpc>
                <a:spcPct val="11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11</a:t>
            </a:r>
            <a:r>
              <a:rPr b="1" baseline="30000" lang="en-US" sz="825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TH </a:t>
            </a: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INTERNATIONAL PATIENT SAFETY CONFERENCE</a:t>
            </a:r>
            <a:endParaRPr sz="95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68" name="Google Shape;468;g269c98b9bed_1_241"/>
          <p:cNvGrpSpPr/>
          <p:nvPr/>
        </p:nvGrpSpPr>
        <p:grpSpPr>
          <a:xfrm>
            <a:off x="0" y="0"/>
            <a:ext cx="14630400" cy="1016000"/>
            <a:chOff x="0" y="0"/>
            <a:chExt cx="14630400" cy="1016000"/>
          </a:xfrm>
        </p:grpSpPr>
        <p:pic>
          <p:nvPicPr>
            <p:cNvPr id="469" name="Google Shape;469;g269c98b9bed_1_2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55134" y="512634"/>
              <a:ext cx="235448" cy="236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g269c98b9bed_1_2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81625" y="494055"/>
              <a:ext cx="238744" cy="220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g269c98b9bed_1_2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665191" y="536943"/>
              <a:ext cx="119964" cy="74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g269c98b9bed_1_24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580457" y="606289"/>
              <a:ext cx="211771" cy="122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g269c98b9bed_1_24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785536" y="511327"/>
              <a:ext cx="32296" cy="15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g269c98b9bed_1_24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785675" y="616356"/>
              <a:ext cx="21247" cy="52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g269c98b9bed_1_24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696966" y="666369"/>
              <a:ext cx="89598" cy="45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g269c98b9bed_1_24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755018" y="661111"/>
              <a:ext cx="33083" cy="32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Google Shape;477;g269c98b9bed_1_241"/>
            <p:cNvSpPr/>
            <p:nvPr/>
          </p:nvSpPr>
          <p:spPr>
            <a:xfrm>
              <a:off x="11760631" y="685444"/>
              <a:ext cx="6350" cy="4445"/>
            </a:xfrm>
            <a:custGeom>
              <a:rect b="b" l="l" r="r" t="t"/>
              <a:pathLst>
                <a:path extrusionOk="0" h="4445" w="6350">
                  <a:moveTo>
                    <a:pt x="6337" y="0"/>
                  </a:moveTo>
                  <a:lnTo>
                    <a:pt x="5600" y="25"/>
                  </a:lnTo>
                  <a:lnTo>
                    <a:pt x="3754" y="1498"/>
                  </a:lnTo>
                  <a:lnTo>
                    <a:pt x="1868" y="2882"/>
                  </a:lnTo>
                  <a:lnTo>
                    <a:pt x="0" y="4165"/>
                  </a:lnTo>
                  <a:lnTo>
                    <a:pt x="2197" y="2857"/>
                  </a:lnTo>
                  <a:lnTo>
                    <a:pt x="4297" y="1485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78" name="Google Shape;478;g269c98b9bed_1_24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584165" y="651827"/>
              <a:ext cx="144221" cy="58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g269c98b9bed_1_24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604256" y="675347"/>
              <a:ext cx="112598" cy="36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g269c98b9bed_1_24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603037" y="672528"/>
              <a:ext cx="77685" cy="36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g269c98b9bed_1_24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1660377" y="666254"/>
              <a:ext cx="110070" cy="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g269c98b9bed_1_24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770677" y="500278"/>
              <a:ext cx="38993" cy="111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3" name="Google Shape;483;g269c98b9bed_1_241"/>
            <p:cNvSpPr/>
            <p:nvPr/>
          </p:nvSpPr>
          <p:spPr>
            <a:xfrm>
              <a:off x="11802542" y="587908"/>
              <a:ext cx="5715" cy="42545"/>
            </a:xfrm>
            <a:custGeom>
              <a:rect b="b" l="l" r="r" t="t"/>
              <a:pathLst>
                <a:path extrusionOk="0" h="42545" w="5715">
                  <a:moveTo>
                    <a:pt x="5702" y="7607"/>
                  </a:moveTo>
                  <a:lnTo>
                    <a:pt x="5511" y="3797"/>
                  </a:lnTo>
                  <a:lnTo>
                    <a:pt x="5118" y="0"/>
                  </a:lnTo>
                  <a:lnTo>
                    <a:pt x="5346" y="8216"/>
                  </a:lnTo>
                  <a:lnTo>
                    <a:pt x="5041" y="15989"/>
                  </a:lnTo>
                  <a:lnTo>
                    <a:pt x="0" y="42125"/>
                  </a:lnTo>
                  <a:lnTo>
                    <a:pt x="939" y="39522"/>
                  </a:lnTo>
                  <a:lnTo>
                    <a:pt x="5676" y="15989"/>
                  </a:lnTo>
                  <a:lnTo>
                    <a:pt x="5702" y="7607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84" name="Google Shape;484;g269c98b9bed_1_24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1629618" y="690092"/>
              <a:ext cx="8737" cy="5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g269c98b9bed_1_24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1637670" y="694753"/>
              <a:ext cx="87401" cy="15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6" name="Google Shape;486;g269c98b9bed_1_24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718175" y="496976"/>
              <a:ext cx="89724" cy="210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g269c98b9bed_1_24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1656275" y="638886"/>
              <a:ext cx="142278" cy="69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g269c98b9bed_1_24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790489" y="549198"/>
              <a:ext cx="10464" cy="286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g269c98b9bed_1_24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1689651" y="496608"/>
              <a:ext cx="115976" cy="208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0" name="Google Shape;490;g269c98b9bed_1_241"/>
            <p:cNvSpPr/>
            <p:nvPr/>
          </p:nvSpPr>
          <p:spPr>
            <a:xfrm>
              <a:off x="11801494" y="628346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8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91" name="Google Shape;491;g269c98b9bed_1_24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1679605" y="635673"/>
              <a:ext cx="109004" cy="6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g269c98b9bed_1_24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1727067" y="661695"/>
              <a:ext cx="60665" cy="43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g269c98b9bed_1_241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1708295" y="659396"/>
              <a:ext cx="80136" cy="47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4" name="Google Shape;494;g269c98b9bed_1_241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1695963" y="510959"/>
              <a:ext cx="107200" cy="9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g269c98b9bed_1_241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1776201" y="652005"/>
              <a:ext cx="7886" cy="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6" name="Google Shape;496;g269c98b9bed_1_241"/>
            <p:cNvSpPr/>
            <p:nvPr/>
          </p:nvSpPr>
          <p:spPr>
            <a:xfrm>
              <a:off x="11707300" y="517582"/>
              <a:ext cx="1270" cy="0"/>
            </a:xfrm>
            <a:custGeom>
              <a:rect b="b" l="l" r="r" t="t"/>
              <a:pathLst>
                <a:path extrusionOk="0" h="120000" w="1270">
                  <a:moveTo>
                    <a:pt x="0" y="0"/>
                  </a:moveTo>
                  <a:lnTo>
                    <a:pt x="1207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7" name="Google Shape;497;g269c98b9bed_1_241"/>
            <p:cNvSpPr/>
            <p:nvPr/>
          </p:nvSpPr>
          <p:spPr>
            <a:xfrm>
              <a:off x="11692946" y="517525"/>
              <a:ext cx="14604" cy="0"/>
            </a:xfrm>
            <a:custGeom>
              <a:rect b="b" l="l" r="r" t="t"/>
              <a:pathLst>
                <a:path extrusionOk="0" h="120000" w="14604">
                  <a:moveTo>
                    <a:pt x="0" y="0"/>
                  </a:moveTo>
                  <a:lnTo>
                    <a:pt x="14163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98" name="Google Shape;498;g269c98b9bed_1_241"/>
            <p:cNvSpPr/>
            <p:nvPr/>
          </p:nvSpPr>
          <p:spPr>
            <a:xfrm>
              <a:off x="11679211" y="517880"/>
              <a:ext cx="13334" cy="3175"/>
            </a:xfrm>
            <a:custGeom>
              <a:rect b="b" l="l" r="r" t="t"/>
              <a:pathLst>
                <a:path extrusionOk="0" h="3175" w="13334">
                  <a:moveTo>
                    <a:pt x="11760" y="0"/>
                  </a:moveTo>
                  <a:lnTo>
                    <a:pt x="7785" y="723"/>
                  </a:lnTo>
                  <a:lnTo>
                    <a:pt x="3835" y="1701"/>
                  </a:lnTo>
                  <a:lnTo>
                    <a:pt x="0" y="2921"/>
                  </a:lnTo>
                  <a:lnTo>
                    <a:pt x="4267" y="1879"/>
                  </a:lnTo>
                  <a:lnTo>
                    <a:pt x="8610" y="1117"/>
                  </a:lnTo>
                  <a:lnTo>
                    <a:pt x="13004" y="673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99" name="Google Shape;499;g269c98b9bed_1_241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1755615" y="534835"/>
              <a:ext cx="40563" cy="47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g269c98b9bed_1_241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1721083" y="522287"/>
              <a:ext cx="82384" cy="170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1" name="Google Shape;501;g269c98b9bed_1_241"/>
            <p:cNvSpPr/>
            <p:nvPr/>
          </p:nvSpPr>
          <p:spPr>
            <a:xfrm>
              <a:off x="11788622" y="658317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1092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2" name="Google Shape;502;g269c98b9bed_1_241"/>
            <p:cNvSpPr/>
            <p:nvPr/>
          </p:nvSpPr>
          <p:spPr>
            <a:xfrm>
              <a:off x="11789714" y="656331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3" name="Google Shape;503;g269c98b9bed_1_241"/>
            <p:cNvSpPr/>
            <p:nvPr/>
          </p:nvSpPr>
          <p:spPr>
            <a:xfrm>
              <a:off x="11788794" y="657733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9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4" name="Google Shape;504;g269c98b9bed_1_241"/>
            <p:cNvSpPr/>
            <p:nvPr/>
          </p:nvSpPr>
          <p:spPr>
            <a:xfrm>
              <a:off x="11783396" y="666180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8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05" name="Google Shape;505;g269c98b9bed_1_241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1672671" y="522109"/>
              <a:ext cx="59296" cy="11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6" name="Google Shape;506;g269c98b9bed_1_241"/>
            <p:cNvSpPr/>
            <p:nvPr/>
          </p:nvSpPr>
          <p:spPr>
            <a:xfrm>
              <a:off x="11672137" y="533571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09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07" name="Google Shape;507;g269c98b9bed_1_241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1689194" y="523557"/>
              <a:ext cx="111017" cy="142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8" name="Google Shape;508;g269c98b9bed_1_241"/>
            <p:cNvSpPr/>
            <p:nvPr/>
          </p:nvSpPr>
          <p:spPr>
            <a:xfrm>
              <a:off x="11789085" y="655815"/>
              <a:ext cx="0" cy="2540"/>
            </a:xfrm>
            <a:custGeom>
              <a:rect b="b" l="l" r="r" t="t"/>
              <a:pathLst>
                <a:path extrusionOk="0" h="2540" w="120000">
                  <a:moveTo>
                    <a:pt x="0" y="2171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09" name="Google Shape;509;g269c98b9bed_1_241"/>
            <p:cNvSpPr/>
            <p:nvPr/>
          </p:nvSpPr>
          <p:spPr>
            <a:xfrm>
              <a:off x="11779440" y="665683"/>
              <a:ext cx="4445" cy="5715"/>
            </a:xfrm>
            <a:custGeom>
              <a:rect b="b" l="l" r="r" t="t"/>
              <a:pathLst>
                <a:path extrusionOk="0" h="5715" w="4445">
                  <a:moveTo>
                    <a:pt x="4330" y="0"/>
                  </a:moveTo>
                  <a:lnTo>
                    <a:pt x="2832" y="1435"/>
                  </a:lnTo>
                  <a:lnTo>
                    <a:pt x="1849" y="2908"/>
                  </a:lnTo>
                  <a:lnTo>
                    <a:pt x="951" y="4178"/>
                  </a:lnTo>
                  <a:lnTo>
                    <a:pt x="0" y="5422"/>
                  </a:lnTo>
                  <a:lnTo>
                    <a:pt x="2207" y="2793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10" name="Google Shape;510;g269c98b9bed_1_241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1660835" y="531926"/>
              <a:ext cx="94881" cy="213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1" name="Google Shape;511;g269c98b9bed_1_241"/>
            <p:cNvSpPr/>
            <p:nvPr/>
          </p:nvSpPr>
          <p:spPr>
            <a:xfrm>
              <a:off x="11699100" y="532282"/>
              <a:ext cx="13334" cy="4445"/>
            </a:xfrm>
            <a:custGeom>
              <a:rect b="b" l="l" r="r" t="t"/>
              <a:pathLst>
                <a:path extrusionOk="0" h="4445" w="13334">
                  <a:moveTo>
                    <a:pt x="9766" y="0"/>
                  </a:moveTo>
                  <a:lnTo>
                    <a:pt x="6464" y="304"/>
                  </a:lnTo>
                  <a:lnTo>
                    <a:pt x="3213" y="812"/>
                  </a:lnTo>
                  <a:lnTo>
                    <a:pt x="0" y="1498"/>
                  </a:lnTo>
                  <a:lnTo>
                    <a:pt x="2603" y="4152"/>
                  </a:lnTo>
                  <a:lnTo>
                    <a:pt x="5943" y="3733"/>
                  </a:lnTo>
                  <a:lnTo>
                    <a:pt x="9309" y="3505"/>
                  </a:lnTo>
                  <a:lnTo>
                    <a:pt x="12725" y="3505"/>
                  </a:lnTo>
                  <a:lnTo>
                    <a:pt x="11760" y="2298"/>
                  </a:lnTo>
                  <a:lnTo>
                    <a:pt x="10756" y="1117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12" name="Google Shape;512;g269c98b9bed_1_241"/>
            <p:cNvSpPr/>
            <p:nvPr/>
          </p:nvSpPr>
          <p:spPr>
            <a:xfrm>
              <a:off x="11782983" y="576173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3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13" name="Google Shape;513;g269c98b9bed_1_241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1728754" y="537502"/>
              <a:ext cx="69684" cy="144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g269c98b9bed_1_241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1750788" y="634695"/>
              <a:ext cx="43421" cy="57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5" name="Google Shape;515;g269c98b9bed_1_241"/>
            <p:cNvSpPr/>
            <p:nvPr/>
          </p:nvSpPr>
          <p:spPr>
            <a:xfrm>
              <a:off x="11755704" y="685622"/>
              <a:ext cx="6984" cy="3809"/>
            </a:xfrm>
            <a:custGeom>
              <a:rect b="b" l="l" r="r" t="t"/>
              <a:pathLst>
                <a:path extrusionOk="0" h="3809" w="6984">
                  <a:moveTo>
                    <a:pt x="6515" y="0"/>
                  </a:moveTo>
                  <a:lnTo>
                    <a:pt x="4686" y="50"/>
                  </a:lnTo>
                  <a:lnTo>
                    <a:pt x="3556" y="774"/>
                  </a:lnTo>
                  <a:lnTo>
                    <a:pt x="2413" y="1473"/>
                  </a:lnTo>
                  <a:lnTo>
                    <a:pt x="1257" y="2133"/>
                  </a:lnTo>
                  <a:lnTo>
                    <a:pt x="0" y="2997"/>
                  </a:lnTo>
                  <a:lnTo>
                    <a:pt x="482" y="3555"/>
                  </a:lnTo>
                  <a:lnTo>
                    <a:pt x="2540" y="2463"/>
                  </a:lnTo>
                  <a:lnTo>
                    <a:pt x="4546" y="1270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16" name="Google Shape;516;g269c98b9bed_1_241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1665305" y="539508"/>
              <a:ext cx="105333" cy="23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g269c98b9bed_1_241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1707872" y="539635"/>
              <a:ext cx="87388" cy="158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g269c98b9bed_1_241"/>
            <p:cNvSpPr/>
            <p:nvPr/>
          </p:nvSpPr>
          <p:spPr>
            <a:xfrm>
              <a:off x="11758448" y="68671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70" y="0"/>
                  </a:lnTo>
                </a:path>
                <a:path extrusionOk="0" h="120000" w="634">
                  <a:moveTo>
                    <a:pt x="177" y="0"/>
                  </a:moveTo>
                  <a:lnTo>
                    <a:pt x="285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19" name="Google Shape;519;g269c98b9bed_1_241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11689092" y="546671"/>
              <a:ext cx="95376" cy="40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0" name="Google Shape;520;g269c98b9bed_1_241"/>
            <p:cNvSpPr/>
            <p:nvPr/>
          </p:nvSpPr>
          <p:spPr>
            <a:xfrm>
              <a:off x="11710514" y="547757"/>
              <a:ext cx="9525" cy="0"/>
            </a:xfrm>
            <a:custGeom>
              <a:rect b="b" l="l" r="r" t="t"/>
              <a:pathLst>
                <a:path extrusionOk="0" h="120000" w="9525">
                  <a:moveTo>
                    <a:pt x="0" y="0"/>
                  </a:moveTo>
                  <a:lnTo>
                    <a:pt x="9502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21" name="Google Shape;521;g269c98b9bed_1_241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1785257" y="609041"/>
              <a:ext cx="7239" cy="4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g269c98b9bed_1_241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1744921" y="653669"/>
              <a:ext cx="43357" cy="3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3" name="Google Shape;523;g269c98b9bed_1_241"/>
            <p:cNvSpPr/>
            <p:nvPr/>
          </p:nvSpPr>
          <p:spPr>
            <a:xfrm>
              <a:off x="11758881" y="68645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5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24" name="Google Shape;524;g269c98b9bed_1_241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11681828" y="554418"/>
              <a:ext cx="110324" cy="65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g269c98b9bed_1_241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11678259" y="554342"/>
              <a:ext cx="47040" cy="13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g269c98b9bed_1_241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11745252" y="562978"/>
              <a:ext cx="44665" cy="50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g269c98b9bed_1_241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11759628" y="608215"/>
              <a:ext cx="32436" cy="77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g269c98b9bed_1_241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11487994" y="751740"/>
              <a:ext cx="354521" cy="65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9" name="Google Shape;529;g269c98b9bed_1_241"/>
            <p:cNvSpPr/>
            <p:nvPr/>
          </p:nvSpPr>
          <p:spPr>
            <a:xfrm>
              <a:off x="11950904" y="479014"/>
              <a:ext cx="12700" cy="339090"/>
            </a:xfrm>
            <a:custGeom>
              <a:rect b="b" l="l" r="r" t="t"/>
              <a:pathLst>
                <a:path extrusionOk="0" h="339090" w="12700">
                  <a:moveTo>
                    <a:pt x="12700" y="0"/>
                  </a:moveTo>
                  <a:lnTo>
                    <a:pt x="0" y="0"/>
                  </a:lnTo>
                  <a:lnTo>
                    <a:pt x="0" y="338683"/>
                  </a:lnTo>
                  <a:lnTo>
                    <a:pt x="12700" y="3386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30" name="Google Shape;530;g269c98b9bed_1_241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12031916" y="516420"/>
              <a:ext cx="286511" cy="286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1" name="Google Shape;531;g269c98b9bed_1_241"/>
            <p:cNvSpPr/>
            <p:nvPr/>
          </p:nvSpPr>
          <p:spPr>
            <a:xfrm>
              <a:off x="0" y="0"/>
              <a:ext cx="14630400" cy="1016000"/>
            </a:xfrm>
            <a:custGeom>
              <a:rect b="b" l="l" r="r" t="t"/>
              <a:pathLst>
                <a:path extrusionOk="0" h="1016000" w="14630400">
                  <a:moveTo>
                    <a:pt x="14630400" y="0"/>
                  </a:moveTo>
                  <a:lnTo>
                    <a:pt x="0" y="0"/>
                  </a:lnTo>
                  <a:lnTo>
                    <a:pt x="0" y="1015885"/>
                  </a:lnTo>
                  <a:lnTo>
                    <a:pt x="11032451" y="1015885"/>
                  </a:lnTo>
                  <a:lnTo>
                    <a:pt x="11078561" y="1008448"/>
                  </a:lnTo>
                  <a:lnTo>
                    <a:pt x="11118604" y="987738"/>
                  </a:lnTo>
                  <a:lnTo>
                    <a:pt x="11150180" y="956158"/>
                  </a:lnTo>
                  <a:lnTo>
                    <a:pt x="11170887" y="916111"/>
                  </a:lnTo>
                  <a:lnTo>
                    <a:pt x="11178324" y="870000"/>
                  </a:lnTo>
                  <a:lnTo>
                    <a:pt x="11178324" y="376034"/>
                  </a:lnTo>
                  <a:lnTo>
                    <a:pt x="11185761" y="329923"/>
                  </a:lnTo>
                  <a:lnTo>
                    <a:pt x="11206471" y="289877"/>
                  </a:lnTo>
                  <a:lnTo>
                    <a:pt x="11238051" y="258297"/>
                  </a:lnTo>
                  <a:lnTo>
                    <a:pt x="11278098" y="237586"/>
                  </a:lnTo>
                  <a:lnTo>
                    <a:pt x="11324209" y="230149"/>
                  </a:lnTo>
                  <a:lnTo>
                    <a:pt x="14630400" y="230149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532" name="Google Shape;532;g269c98b9bed_1_241"/>
          <p:cNvSpPr/>
          <p:nvPr/>
        </p:nvSpPr>
        <p:spPr>
          <a:xfrm>
            <a:off x="0" y="8129727"/>
            <a:ext cx="14630400" cy="100329"/>
          </a:xfrm>
          <a:custGeom>
            <a:rect b="b" l="l" r="r" t="t"/>
            <a:pathLst>
              <a:path extrusionOk="0" h="100329" w="14630400">
                <a:moveTo>
                  <a:pt x="14630400" y="0"/>
                </a:moveTo>
                <a:lnTo>
                  <a:pt x="0" y="0"/>
                </a:lnTo>
                <a:lnTo>
                  <a:pt x="0" y="99872"/>
                </a:lnTo>
                <a:lnTo>
                  <a:pt x="14630400" y="99872"/>
                </a:lnTo>
                <a:lnTo>
                  <a:pt x="14630400" y="0"/>
                </a:lnTo>
                <a:close/>
              </a:path>
            </a:pathLst>
          </a:custGeom>
          <a:solidFill>
            <a:srgbClr val="0C7D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3" name="Google Shape;533;g269c98b9bed_1_241"/>
          <p:cNvSpPr txBox="1"/>
          <p:nvPr>
            <p:ph type="title"/>
          </p:nvPr>
        </p:nvSpPr>
        <p:spPr>
          <a:xfrm>
            <a:off x="733796" y="198725"/>
            <a:ext cx="100569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908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has a  Right to 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34" name="Google Shape;534;g269c98b9bed_1_241"/>
          <p:cNvGrpSpPr/>
          <p:nvPr/>
        </p:nvGrpSpPr>
        <p:grpSpPr>
          <a:xfrm>
            <a:off x="229653" y="1112799"/>
            <a:ext cx="14400185" cy="6900545"/>
            <a:chOff x="473837" y="1260544"/>
            <a:chExt cx="14156690" cy="6610984"/>
          </a:xfrm>
        </p:grpSpPr>
        <p:sp>
          <p:nvSpPr>
            <p:cNvPr id="535" name="Google Shape;535;g269c98b9bed_1_241"/>
            <p:cNvSpPr/>
            <p:nvPr/>
          </p:nvSpPr>
          <p:spPr>
            <a:xfrm>
              <a:off x="473837" y="1260544"/>
              <a:ext cx="14156690" cy="6610984"/>
            </a:xfrm>
            <a:custGeom>
              <a:rect b="b" l="l" r="r" t="t"/>
              <a:pathLst>
                <a:path extrusionOk="0" h="6610984" w="14156690">
                  <a:moveTo>
                    <a:pt x="14156563" y="0"/>
                  </a:moveTo>
                  <a:lnTo>
                    <a:pt x="131851" y="0"/>
                  </a:lnTo>
                  <a:lnTo>
                    <a:pt x="90175" y="6721"/>
                  </a:lnTo>
                  <a:lnTo>
                    <a:pt x="53980" y="25439"/>
                  </a:lnTo>
                  <a:lnTo>
                    <a:pt x="25439" y="53980"/>
                  </a:lnTo>
                  <a:lnTo>
                    <a:pt x="6721" y="90175"/>
                  </a:lnTo>
                  <a:lnTo>
                    <a:pt x="0" y="131851"/>
                  </a:lnTo>
                  <a:lnTo>
                    <a:pt x="0" y="6478854"/>
                  </a:lnTo>
                  <a:lnTo>
                    <a:pt x="6721" y="6520530"/>
                  </a:lnTo>
                  <a:lnTo>
                    <a:pt x="25439" y="6556724"/>
                  </a:lnTo>
                  <a:lnTo>
                    <a:pt x="53980" y="6585266"/>
                  </a:lnTo>
                  <a:lnTo>
                    <a:pt x="90175" y="6603983"/>
                  </a:lnTo>
                  <a:lnTo>
                    <a:pt x="131851" y="6610705"/>
                  </a:lnTo>
                  <a:lnTo>
                    <a:pt x="13618959" y="6610705"/>
                  </a:lnTo>
                  <a:lnTo>
                    <a:pt x="13660635" y="6603983"/>
                  </a:lnTo>
                  <a:lnTo>
                    <a:pt x="13696830" y="6585266"/>
                  </a:lnTo>
                  <a:lnTo>
                    <a:pt x="13725371" y="6556724"/>
                  </a:lnTo>
                  <a:lnTo>
                    <a:pt x="13744089" y="6520530"/>
                  </a:lnTo>
                  <a:lnTo>
                    <a:pt x="13750810" y="6478854"/>
                  </a:lnTo>
                  <a:lnTo>
                    <a:pt x="13750810" y="6159715"/>
                  </a:lnTo>
                  <a:lnTo>
                    <a:pt x="13738110" y="6478854"/>
                  </a:lnTo>
                  <a:lnTo>
                    <a:pt x="13735691" y="6502871"/>
                  </a:lnTo>
                  <a:lnTo>
                    <a:pt x="13717767" y="6545467"/>
                  </a:lnTo>
                  <a:lnTo>
                    <a:pt x="13685572" y="6577661"/>
                  </a:lnTo>
                  <a:lnTo>
                    <a:pt x="13642976" y="6595586"/>
                  </a:lnTo>
                  <a:lnTo>
                    <a:pt x="13618959" y="6598005"/>
                  </a:lnTo>
                  <a:lnTo>
                    <a:pt x="131851" y="6598005"/>
                  </a:lnTo>
                  <a:lnTo>
                    <a:pt x="85472" y="6588647"/>
                  </a:lnTo>
                  <a:lnTo>
                    <a:pt x="47599" y="6563106"/>
                  </a:lnTo>
                  <a:lnTo>
                    <a:pt x="22058" y="6525233"/>
                  </a:lnTo>
                  <a:lnTo>
                    <a:pt x="12700" y="6478854"/>
                  </a:lnTo>
                  <a:lnTo>
                    <a:pt x="12700" y="131851"/>
                  </a:lnTo>
                  <a:lnTo>
                    <a:pt x="22058" y="85472"/>
                  </a:lnTo>
                  <a:lnTo>
                    <a:pt x="47599" y="47599"/>
                  </a:lnTo>
                  <a:lnTo>
                    <a:pt x="85472" y="22058"/>
                  </a:lnTo>
                  <a:lnTo>
                    <a:pt x="131851" y="12700"/>
                  </a:lnTo>
                  <a:lnTo>
                    <a:pt x="14156563" y="12700"/>
                  </a:lnTo>
                  <a:lnTo>
                    <a:pt x="14156563" y="0"/>
                  </a:lnTo>
                  <a:close/>
                </a:path>
              </a:pathLst>
            </a:custGeom>
            <a:solidFill>
              <a:srgbClr val="087E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36" name="Google Shape;536;g269c98b9bed_1_241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14169255" y="7371213"/>
              <a:ext cx="98087" cy="980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7" name="Google Shape;537;g269c98b9bed_1_241"/>
          <p:cNvSpPr txBox="1"/>
          <p:nvPr/>
        </p:nvSpPr>
        <p:spPr>
          <a:xfrm>
            <a:off x="3646002" y="1843425"/>
            <a:ext cx="7567500" cy="47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2916" lvl="1" marL="565834" rtl="0" algn="l">
              <a:lnSpc>
                <a:spcPct val="177689"/>
              </a:lnSpc>
              <a:spcBef>
                <a:spcPts val="0"/>
              </a:spcBef>
              <a:spcAft>
                <a:spcPts val="0"/>
              </a:spcAft>
              <a:buSzPts val="2640"/>
              <a:buFont typeface="Arial"/>
              <a:buChar char="•"/>
            </a:pPr>
            <a:r>
              <a:rPr lang="en-US" sz="2640">
                <a:latin typeface="Times New Roman"/>
                <a:ea typeface="Times New Roman"/>
                <a:cs typeface="Times New Roman"/>
                <a:sym typeface="Times New Roman"/>
              </a:rPr>
              <a:t>Safe and Quick Recovery</a:t>
            </a:r>
            <a:endParaRPr/>
          </a:p>
          <a:p>
            <a:pPr indent="-282916" lvl="1" marL="565834" rtl="0" algn="l">
              <a:lnSpc>
                <a:spcPct val="177689"/>
              </a:lnSpc>
              <a:spcBef>
                <a:spcPts val="0"/>
              </a:spcBef>
              <a:spcAft>
                <a:spcPts val="0"/>
              </a:spcAft>
              <a:buSzPts val="2640"/>
              <a:buFont typeface="Arial"/>
              <a:buChar char="•"/>
            </a:pPr>
            <a:r>
              <a:rPr lang="en-US" sz="2640">
                <a:latin typeface="Times New Roman"/>
                <a:ea typeface="Times New Roman"/>
                <a:cs typeface="Times New Roman"/>
                <a:sym typeface="Times New Roman"/>
              </a:rPr>
              <a:t>Clear and Effective Two-way Communication</a:t>
            </a:r>
            <a:endParaRPr/>
          </a:p>
          <a:p>
            <a:pPr indent="-282916" lvl="1" marL="565834" rtl="0" algn="l">
              <a:lnSpc>
                <a:spcPct val="177689"/>
              </a:lnSpc>
              <a:spcBef>
                <a:spcPts val="0"/>
              </a:spcBef>
              <a:spcAft>
                <a:spcPts val="0"/>
              </a:spcAft>
              <a:buSzPts val="2640"/>
              <a:buFont typeface="Arial"/>
              <a:buChar char="•"/>
            </a:pPr>
            <a:r>
              <a:rPr lang="en-US" sz="2640">
                <a:latin typeface="Times New Roman"/>
                <a:ea typeface="Times New Roman"/>
                <a:cs typeface="Times New Roman"/>
                <a:sym typeface="Times New Roman"/>
              </a:rPr>
              <a:t>Receive Empathy, Respect, and Dignity</a:t>
            </a:r>
            <a:endParaRPr/>
          </a:p>
          <a:p>
            <a:pPr indent="-282916" lvl="1" marL="565834" rtl="0" algn="l">
              <a:lnSpc>
                <a:spcPct val="177689"/>
              </a:lnSpc>
              <a:spcBef>
                <a:spcPts val="0"/>
              </a:spcBef>
              <a:spcAft>
                <a:spcPts val="0"/>
              </a:spcAft>
              <a:buSzPts val="2640"/>
              <a:buFont typeface="Arial"/>
              <a:buChar char="•"/>
            </a:pPr>
            <a:r>
              <a:rPr lang="en-US" sz="2640">
                <a:latin typeface="Times New Roman"/>
                <a:ea typeface="Times New Roman"/>
                <a:cs typeface="Times New Roman"/>
                <a:sym typeface="Times New Roman"/>
              </a:rPr>
              <a:t>Access to Information , Records, to help decide</a:t>
            </a:r>
            <a:endParaRPr/>
          </a:p>
          <a:p>
            <a:pPr indent="-282916" lvl="1" marL="565834" rtl="0" algn="l">
              <a:lnSpc>
                <a:spcPct val="177689"/>
              </a:lnSpc>
              <a:spcBef>
                <a:spcPts val="0"/>
              </a:spcBef>
              <a:spcAft>
                <a:spcPts val="0"/>
              </a:spcAft>
              <a:buSzPts val="2640"/>
              <a:buFont typeface="Arial"/>
              <a:buChar char="•"/>
            </a:pPr>
            <a:r>
              <a:rPr lang="en-US" sz="2640">
                <a:latin typeface="Times New Roman"/>
                <a:ea typeface="Times New Roman"/>
                <a:cs typeface="Times New Roman"/>
                <a:sym typeface="Times New Roman"/>
              </a:rPr>
              <a:t>Response to Questions, proactive education</a:t>
            </a:r>
            <a:endParaRPr/>
          </a:p>
          <a:p>
            <a:pPr indent="-282916" lvl="1" marL="565834" rtl="0" algn="l">
              <a:lnSpc>
                <a:spcPct val="177689"/>
              </a:lnSpc>
              <a:spcBef>
                <a:spcPts val="0"/>
              </a:spcBef>
              <a:spcAft>
                <a:spcPts val="0"/>
              </a:spcAft>
              <a:buSzPts val="2640"/>
              <a:buFont typeface="Arial"/>
              <a:buChar char="•"/>
            </a:pPr>
            <a:r>
              <a:rPr lang="en-US" sz="2640">
                <a:latin typeface="Times New Roman"/>
                <a:ea typeface="Times New Roman"/>
                <a:cs typeface="Times New Roman"/>
                <a:sym typeface="Times New Roman"/>
              </a:rPr>
              <a:t>Coordination of care across specialties</a:t>
            </a:r>
            <a:endParaRPr/>
          </a:p>
          <a:p>
            <a:pPr indent="-282916" lvl="1" marL="565834" rtl="0" algn="l">
              <a:lnSpc>
                <a:spcPct val="177689"/>
              </a:lnSpc>
              <a:spcBef>
                <a:spcPts val="0"/>
              </a:spcBef>
              <a:spcAft>
                <a:spcPts val="0"/>
              </a:spcAft>
              <a:buSzPts val="2640"/>
              <a:buFont typeface="Arial"/>
              <a:buChar char="•"/>
            </a:pPr>
            <a:r>
              <a:rPr lang="en-US" sz="2640">
                <a:latin typeface="Times New Roman"/>
                <a:ea typeface="Times New Roman"/>
                <a:cs typeface="Times New Roman"/>
                <a:sym typeface="Times New Roman"/>
              </a:rPr>
              <a:t>Transparent &amp; Consistent billing - faster discharge</a:t>
            </a:r>
            <a:endParaRPr/>
          </a:p>
        </p:txBody>
      </p:sp>
      <p:sp>
        <p:nvSpPr>
          <p:cNvPr id="538" name="Google Shape;538;g269c98b9bed_1_241"/>
          <p:cNvSpPr/>
          <p:nvPr/>
        </p:nvSpPr>
        <p:spPr>
          <a:xfrm>
            <a:off x="2446021" y="1054075"/>
            <a:ext cx="1258057" cy="2093946"/>
          </a:xfrm>
          <a:custGeom>
            <a:rect b="b" l="l" r="r" t="t"/>
            <a:pathLst>
              <a:path extrusionOk="0" h="2617433" w="2096761">
                <a:moveTo>
                  <a:pt x="0" y="0"/>
                </a:moveTo>
                <a:lnTo>
                  <a:pt x="2096761" y="0"/>
                </a:lnTo>
                <a:lnTo>
                  <a:pt x="2096761" y="2617434"/>
                </a:lnTo>
                <a:lnTo>
                  <a:pt x="0" y="2617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9" name="Google Shape;539;g269c98b9bed_1_241"/>
          <p:cNvSpPr/>
          <p:nvPr/>
        </p:nvSpPr>
        <p:spPr>
          <a:xfrm>
            <a:off x="2165903" y="5277731"/>
            <a:ext cx="965861" cy="1293807"/>
          </a:xfrm>
          <a:custGeom>
            <a:rect b="b" l="l" r="r" t="t"/>
            <a:pathLst>
              <a:path extrusionOk="0" h="1931055" w="2001785">
                <a:moveTo>
                  <a:pt x="0" y="0"/>
                </a:moveTo>
                <a:lnTo>
                  <a:pt x="2001785" y="0"/>
                </a:lnTo>
                <a:lnTo>
                  <a:pt x="2001785" y="1931055"/>
                </a:lnTo>
                <a:lnTo>
                  <a:pt x="0" y="1931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0" name="Google Shape;540;g269c98b9bed_1_241"/>
          <p:cNvSpPr/>
          <p:nvPr/>
        </p:nvSpPr>
        <p:spPr>
          <a:xfrm>
            <a:off x="10687001" y="1136644"/>
            <a:ext cx="1690134" cy="1720863"/>
          </a:xfrm>
          <a:custGeom>
            <a:rect b="b" l="l" r="r" t="t"/>
            <a:pathLst>
              <a:path extrusionOk="0" h="2151079" w="2816890">
                <a:moveTo>
                  <a:pt x="0" y="0"/>
                </a:moveTo>
                <a:lnTo>
                  <a:pt x="2816890" y="0"/>
                </a:lnTo>
                <a:lnTo>
                  <a:pt x="2816890" y="2151080"/>
                </a:lnTo>
                <a:lnTo>
                  <a:pt x="0" y="2151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1" name="Google Shape;541;g269c98b9bed_1_241"/>
          <p:cNvSpPr/>
          <p:nvPr/>
        </p:nvSpPr>
        <p:spPr>
          <a:xfrm>
            <a:off x="11151349" y="5875492"/>
            <a:ext cx="1223085" cy="1569612"/>
          </a:xfrm>
          <a:custGeom>
            <a:rect b="b" l="l" r="r" t="t"/>
            <a:pathLst>
              <a:path extrusionOk="0" h="1999506" w="2174373">
                <a:moveTo>
                  <a:pt x="0" y="0"/>
                </a:moveTo>
                <a:lnTo>
                  <a:pt x="2174373" y="0"/>
                </a:lnTo>
                <a:lnTo>
                  <a:pt x="2174373" y="1999506"/>
                </a:lnTo>
                <a:lnTo>
                  <a:pt x="0" y="1999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69c98b9bed_1_387"/>
          <p:cNvSpPr txBox="1"/>
          <p:nvPr/>
        </p:nvSpPr>
        <p:spPr>
          <a:xfrm>
            <a:off x="12301256" y="510142"/>
            <a:ext cx="19995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38100" marR="30480" rtl="0" algn="l">
              <a:lnSpc>
                <a:spcPct val="11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11</a:t>
            </a:r>
            <a:r>
              <a:rPr b="1" baseline="30000" lang="en-US" sz="825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TH </a:t>
            </a: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INTERNATIONAL PATIENT SAFETY CONFERENCE</a:t>
            </a:r>
            <a:endParaRPr sz="95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47" name="Google Shape;547;g269c98b9bed_1_387"/>
          <p:cNvGrpSpPr/>
          <p:nvPr/>
        </p:nvGrpSpPr>
        <p:grpSpPr>
          <a:xfrm>
            <a:off x="0" y="0"/>
            <a:ext cx="14630400" cy="1016000"/>
            <a:chOff x="0" y="0"/>
            <a:chExt cx="14630400" cy="1016000"/>
          </a:xfrm>
        </p:grpSpPr>
        <p:pic>
          <p:nvPicPr>
            <p:cNvPr id="548" name="Google Shape;548;g269c98b9bed_1_38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55134" y="512634"/>
              <a:ext cx="235448" cy="236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Google Shape;549;g269c98b9bed_1_38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81625" y="494055"/>
              <a:ext cx="238744" cy="220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" name="Google Shape;550;g269c98b9bed_1_38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665191" y="536943"/>
              <a:ext cx="119964" cy="74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Google Shape;551;g269c98b9bed_1_38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580457" y="606289"/>
              <a:ext cx="211771" cy="122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Google Shape;552;g269c98b9bed_1_38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785536" y="511327"/>
              <a:ext cx="32296" cy="15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g269c98b9bed_1_38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785675" y="616356"/>
              <a:ext cx="21247" cy="52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g269c98b9bed_1_38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696966" y="666369"/>
              <a:ext cx="89598" cy="45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g269c98b9bed_1_38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755018" y="661111"/>
              <a:ext cx="33083" cy="32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6" name="Google Shape;556;g269c98b9bed_1_387"/>
            <p:cNvSpPr/>
            <p:nvPr/>
          </p:nvSpPr>
          <p:spPr>
            <a:xfrm>
              <a:off x="11760631" y="685444"/>
              <a:ext cx="6350" cy="4445"/>
            </a:xfrm>
            <a:custGeom>
              <a:rect b="b" l="l" r="r" t="t"/>
              <a:pathLst>
                <a:path extrusionOk="0" h="4445" w="6350">
                  <a:moveTo>
                    <a:pt x="6337" y="0"/>
                  </a:moveTo>
                  <a:lnTo>
                    <a:pt x="5600" y="25"/>
                  </a:lnTo>
                  <a:lnTo>
                    <a:pt x="3754" y="1498"/>
                  </a:lnTo>
                  <a:lnTo>
                    <a:pt x="1868" y="2882"/>
                  </a:lnTo>
                  <a:lnTo>
                    <a:pt x="0" y="4165"/>
                  </a:lnTo>
                  <a:lnTo>
                    <a:pt x="2197" y="2857"/>
                  </a:lnTo>
                  <a:lnTo>
                    <a:pt x="4297" y="1485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57" name="Google Shape;557;g269c98b9bed_1_38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584165" y="651827"/>
              <a:ext cx="144221" cy="58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g269c98b9bed_1_38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604256" y="675347"/>
              <a:ext cx="112598" cy="36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9" name="Google Shape;559;g269c98b9bed_1_38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603037" y="672528"/>
              <a:ext cx="77685" cy="36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g269c98b9bed_1_38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1660377" y="666254"/>
              <a:ext cx="110070" cy="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g269c98b9bed_1_38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770677" y="500278"/>
              <a:ext cx="38993" cy="111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g269c98b9bed_1_387"/>
            <p:cNvSpPr/>
            <p:nvPr/>
          </p:nvSpPr>
          <p:spPr>
            <a:xfrm>
              <a:off x="11802542" y="587908"/>
              <a:ext cx="5715" cy="42545"/>
            </a:xfrm>
            <a:custGeom>
              <a:rect b="b" l="l" r="r" t="t"/>
              <a:pathLst>
                <a:path extrusionOk="0" h="42545" w="5715">
                  <a:moveTo>
                    <a:pt x="5702" y="7607"/>
                  </a:moveTo>
                  <a:lnTo>
                    <a:pt x="5511" y="3797"/>
                  </a:lnTo>
                  <a:lnTo>
                    <a:pt x="5118" y="0"/>
                  </a:lnTo>
                  <a:lnTo>
                    <a:pt x="5346" y="8216"/>
                  </a:lnTo>
                  <a:lnTo>
                    <a:pt x="5041" y="15989"/>
                  </a:lnTo>
                  <a:lnTo>
                    <a:pt x="0" y="42125"/>
                  </a:lnTo>
                  <a:lnTo>
                    <a:pt x="939" y="39522"/>
                  </a:lnTo>
                  <a:lnTo>
                    <a:pt x="5676" y="15989"/>
                  </a:lnTo>
                  <a:lnTo>
                    <a:pt x="5702" y="7607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63" name="Google Shape;563;g269c98b9bed_1_38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1629618" y="690092"/>
              <a:ext cx="8737" cy="5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Google Shape;564;g269c98b9bed_1_38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1637670" y="694753"/>
              <a:ext cx="87401" cy="15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g269c98b9bed_1_38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718175" y="496976"/>
              <a:ext cx="89724" cy="210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g269c98b9bed_1_38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1656275" y="638886"/>
              <a:ext cx="142278" cy="69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g269c98b9bed_1_38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790489" y="549198"/>
              <a:ext cx="10464" cy="286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8" name="Google Shape;568;g269c98b9bed_1_387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1689651" y="496608"/>
              <a:ext cx="115976" cy="208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9" name="Google Shape;569;g269c98b9bed_1_387"/>
            <p:cNvSpPr/>
            <p:nvPr/>
          </p:nvSpPr>
          <p:spPr>
            <a:xfrm>
              <a:off x="11801494" y="628346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8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70" name="Google Shape;570;g269c98b9bed_1_387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1679605" y="635673"/>
              <a:ext cx="109004" cy="6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1" name="Google Shape;571;g269c98b9bed_1_387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1727067" y="661695"/>
              <a:ext cx="60665" cy="43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2" name="Google Shape;572;g269c98b9bed_1_387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1708295" y="659396"/>
              <a:ext cx="80136" cy="47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3" name="Google Shape;573;g269c98b9bed_1_387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1695963" y="510959"/>
              <a:ext cx="107200" cy="9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4" name="Google Shape;574;g269c98b9bed_1_387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1776201" y="652005"/>
              <a:ext cx="7886" cy="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5" name="Google Shape;575;g269c98b9bed_1_387"/>
            <p:cNvSpPr/>
            <p:nvPr/>
          </p:nvSpPr>
          <p:spPr>
            <a:xfrm>
              <a:off x="11707300" y="517582"/>
              <a:ext cx="1270" cy="0"/>
            </a:xfrm>
            <a:custGeom>
              <a:rect b="b" l="l" r="r" t="t"/>
              <a:pathLst>
                <a:path extrusionOk="0" h="120000" w="1270">
                  <a:moveTo>
                    <a:pt x="0" y="0"/>
                  </a:moveTo>
                  <a:lnTo>
                    <a:pt x="1207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6" name="Google Shape;576;g269c98b9bed_1_387"/>
            <p:cNvSpPr/>
            <p:nvPr/>
          </p:nvSpPr>
          <p:spPr>
            <a:xfrm>
              <a:off x="11692946" y="517525"/>
              <a:ext cx="14604" cy="0"/>
            </a:xfrm>
            <a:custGeom>
              <a:rect b="b" l="l" r="r" t="t"/>
              <a:pathLst>
                <a:path extrusionOk="0" h="120000" w="14604">
                  <a:moveTo>
                    <a:pt x="0" y="0"/>
                  </a:moveTo>
                  <a:lnTo>
                    <a:pt x="14163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7" name="Google Shape;577;g269c98b9bed_1_387"/>
            <p:cNvSpPr/>
            <p:nvPr/>
          </p:nvSpPr>
          <p:spPr>
            <a:xfrm>
              <a:off x="11679211" y="517880"/>
              <a:ext cx="13334" cy="3175"/>
            </a:xfrm>
            <a:custGeom>
              <a:rect b="b" l="l" r="r" t="t"/>
              <a:pathLst>
                <a:path extrusionOk="0" h="3175" w="13334">
                  <a:moveTo>
                    <a:pt x="11760" y="0"/>
                  </a:moveTo>
                  <a:lnTo>
                    <a:pt x="7785" y="723"/>
                  </a:lnTo>
                  <a:lnTo>
                    <a:pt x="3835" y="1701"/>
                  </a:lnTo>
                  <a:lnTo>
                    <a:pt x="0" y="2921"/>
                  </a:lnTo>
                  <a:lnTo>
                    <a:pt x="4267" y="1879"/>
                  </a:lnTo>
                  <a:lnTo>
                    <a:pt x="8610" y="1117"/>
                  </a:lnTo>
                  <a:lnTo>
                    <a:pt x="13004" y="673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78" name="Google Shape;578;g269c98b9bed_1_387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1755615" y="534835"/>
              <a:ext cx="40563" cy="47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g269c98b9bed_1_387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1721083" y="522287"/>
              <a:ext cx="82384" cy="170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0" name="Google Shape;580;g269c98b9bed_1_387"/>
            <p:cNvSpPr/>
            <p:nvPr/>
          </p:nvSpPr>
          <p:spPr>
            <a:xfrm>
              <a:off x="11788622" y="658317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1092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1" name="Google Shape;581;g269c98b9bed_1_387"/>
            <p:cNvSpPr/>
            <p:nvPr/>
          </p:nvSpPr>
          <p:spPr>
            <a:xfrm>
              <a:off x="11789714" y="656331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2" name="Google Shape;582;g269c98b9bed_1_387"/>
            <p:cNvSpPr/>
            <p:nvPr/>
          </p:nvSpPr>
          <p:spPr>
            <a:xfrm>
              <a:off x="11788794" y="657733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9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3" name="Google Shape;583;g269c98b9bed_1_387"/>
            <p:cNvSpPr/>
            <p:nvPr/>
          </p:nvSpPr>
          <p:spPr>
            <a:xfrm>
              <a:off x="11783396" y="666180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8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84" name="Google Shape;584;g269c98b9bed_1_387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1672671" y="522109"/>
              <a:ext cx="59296" cy="11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5" name="Google Shape;585;g269c98b9bed_1_387"/>
            <p:cNvSpPr/>
            <p:nvPr/>
          </p:nvSpPr>
          <p:spPr>
            <a:xfrm>
              <a:off x="11672137" y="533571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09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86" name="Google Shape;586;g269c98b9bed_1_387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1689194" y="523557"/>
              <a:ext cx="111017" cy="142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7" name="Google Shape;587;g269c98b9bed_1_387"/>
            <p:cNvSpPr/>
            <p:nvPr/>
          </p:nvSpPr>
          <p:spPr>
            <a:xfrm>
              <a:off x="11789085" y="655815"/>
              <a:ext cx="0" cy="2540"/>
            </a:xfrm>
            <a:custGeom>
              <a:rect b="b" l="l" r="r" t="t"/>
              <a:pathLst>
                <a:path extrusionOk="0" h="2540" w="120000">
                  <a:moveTo>
                    <a:pt x="0" y="2171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88" name="Google Shape;588;g269c98b9bed_1_387"/>
            <p:cNvSpPr/>
            <p:nvPr/>
          </p:nvSpPr>
          <p:spPr>
            <a:xfrm>
              <a:off x="11779440" y="665683"/>
              <a:ext cx="4445" cy="5715"/>
            </a:xfrm>
            <a:custGeom>
              <a:rect b="b" l="l" r="r" t="t"/>
              <a:pathLst>
                <a:path extrusionOk="0" h="5715" w="4445">
                  <a:moveTo>
                    <a:pt x="4330" y="0"/>
                  </a:moveTo>
                  <a:lnTo>
                    <a:pt x="2832" y="1435"/>
                  </a:lnTo>
                  <a:lnTo>
                    <a:pt x="1849" y="2908"/>
                  </a:lnTo>
                  <a:lnTo>
                    <a:pt x="951" y="4178"/>
                  </a:lnTo>
                  <a:lnTo>
                    <a:pt x="0" y="5422"/>
                  </a:lnTo>
                  <a:lnTo>
                    <a:pt x="2207" y="2793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89" name="Google Shape;589;g269c98b9bed_1_387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1660835" y="531926"/>
              <a:ext cx="94881" cy="213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0" name="Google Shape;590;g269c98b9bed_1_387"/>
            <p:cNvSpPr/>
            <p:nvPr/>
          </p:nvSpPr>
          <p:spPr>
            <a:xfrm>
              <a:off x="11699100" y="532282"/>
              <a:ext cx="13334" cy="4445"/>
            </a:xfrm>
            <a:custGeom>
              <a:rect b="b" l="l" r="r" t="t"/>
              <a:pathLst>
                <a:path extrusionOk="0" h="4445" w="13334">
                  <a:moveTo>
                    <a:pt x="9766" y="0"/>
                  </a:moveTo>
                  <a:lnTo>
                    <a:pt x="6464" y="304"/>
                  </a:lnTo>
                  <a:lnTo>
                    <a:pt x="3213" y="812"/>
                  </a:lnTo>
                  <a:lnTo>
                    <a:pt x="0" y="1498"/>
                  </a:lnTo>
                  <a:lnTo>
                    <a:pt x="2603" y="4152"/>
                  </a:lnTo>
                  <a:lnTo>
                    <a:pt x="5943" y="3733"/>
                  </a:lnTo>
                  <a:lnTo>
                    <a:pt x="9309" y="3505"/>
                  </a:lnTo>
                  <a:lnTo>
                    <a:pt x="12725" y="3505"/>
                  </a:lnTo>
                  <a:lnTo>
                    <a:pt x="11760" y="2298"/>
                  </a:lnTo>
                  <a:lnTo>
                    <a:pt x="10756" y="1117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91" name="Google Shape;591;g269c98b9bed_1_387"/>
            <p:cNvSpPr/>
            <p:nvPr/>
          </p:nvSpPr>
          <p:spPr>
            <a:xfrm>
              <a:off x="11782983" y="576173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3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92" name="Google Shape;592;g269c98b9bed_1_387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1728754" y="537502"/>
              <a:ext cx="69684" cy="144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3" name="Google Shape;593;g269c98b9bed_1_387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1750788" y="634695"/>
              <a:ext cx="43421" cy="57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4" name="Google Shape;594;g269c98b9bed_1_387"/>
            <p:cNvSpPr/>
            <p:nvPr/>
          </p:nvSpPr>
          <p:spPr>
            <a:xfrm>
              <a:off x="11755704" y="685622"/>
              <a:ext cx="6984" cy="3809"/>
            </a:xfrm>
            <a:custGeom>
              <a:rect b="b" l="l" r="r" t="t"/>
              <a:pathLst>
                <a:path extrusionOk="0" h="3809" w="6984">
                  <a:moveTo>
                    <a:pt x="6515" y="0"/>
                  </a:moveTo>
                  <a:lnTo>
                    <a:pt x="4686" y="50"/>
                  </a:lnTo>
                  <a:lnTo>
                    <a:pt x="3556" y="774"/>
                  </a:lnTo>
                  <a:lnTo>
                    <a:pt x="2413" y="1473"/>
                  </a:lnTo>
                  <a:lnTo>
                    <a:pt x="1257" y="2133"/>
                  </a:lnTo>
                  <a:lnTo>
                    <a:pt x="0" y="2997"/>
                  </a:lnTo>
                  <a:lnTo>
                    <a:pt x="482" y="3555"/>
                  </a:lnTo>
                  <a:lnTo>
                    <a:pt x="2540" y="2463"/>
                  </a:lnTo>
                  <a:lnTo>
                    <a:pt x="4546" y="1270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95" name="Google Shape;595;g269c98b9bed_1_387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1665305" y="539508"/>
              <a:ext cx="105333" cy="23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g269c98b9bed_1_387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1707872" y="539635"/>
              <a:ext cx="87388" cy="158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7" name="Google Shape;597;g269c98b9bed_1_387"/>
            <p:cNvSpPr/>
            <p:nvPr/>
          </p:nvSpPr>
          <p:spPr>
            <a:xfrm>
              <a:off x="11758448" y="68671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70" y="0"/>
                  </a:lnTo>
                </a:path>
                <a:path extrusionOk="0" h="120000" w="634">
                  <a:moveTo>
                    <a:pt x="177" y="0"/>
                  </a:moveTo>
                  <a:lnTo>
                    <a:pt x="285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98" name="Google Shape;598;g269c98b9bed_1_387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11689092" y="546671"/>
              <a:ext cx="95376" cy="40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9" name="Google Shape;599;g269c98b9bed_1_387"/>
            <p:cNvSpPr/>
            <p:nvPr/>
          </p:nvSpPr>
          <p:spPr>
            <a:xfrm>
              <a:off x="11710514" y="547757"/>
              <a:ext cx="9525" cy="0"/>
            </a:xfrm>
            <a:custGeom>
              <a:rect b="b" l="l" r="r" t="t"/>
              <a:pathLst>
                <a:path extrusionOk="0" h="120000" w="9525">
                  <a:moveTo>
                    <a:pt x="0" y="0"/>
                  </a:moveTo>
                  <a:lnTo>
                    <a:pt x="9502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00" name="Google Shape;600;g269c98b9bed_1_387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1785257" y="609041"/>
              <a:ext cx="7239" cy="4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g269c98b9bed_1_387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1744921" y="653669"/>
              <a:ext cx="43357" cy="3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2" name="Google Shape;602;g269c98b9bed_1_387"/>
            <p:cNvSpPr/>
            <p:nvPr/>
          </p:nvSpPr>
          <p:spPr>
            <a:xfrm>
              <a:off x="11758881" y="68645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5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03" name="Google Shape;603;g269c98b9bed_1_387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11681828" y="554418"/>
              <a:ext cx="110324" cy="65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g269c98b9bed_1_387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11678259" y="554342"/>
              <a:ext cx="47040" cy="13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g269c98b9bed_1_387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11745252" y="562978"/>
              <a:ext cx="44665" cy="50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6" name="Google Shape;606;g269c98b9bed_1_387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11759628" y="608215"/>
              <a:ext cx="32436" cy="77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7" name="Google Shape;607;g269c98b9bed_1_387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11487994" y="751740"/>
              <a:ext cx="354521" cy="65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8" name="Google Shape;608;g269c98b9bed_1_387"/>
            <p:cNvSpPr/>
            <p:nvPr/>
          </p:nvSpPr>
          <p:spPr>
            <a:xfrm>
              <a:off x="11950904" y="479014"/>
              <a:ext cx="12700" cy="339090"/>
            </a:xfrm>
            <a:custGeom>
              <a:rect b="b" l="l" r="r" t="t"/>
              <a:pathLst>
                <a:path extrusionOk="0" h="339090" w="12700">
                  <a:moveTo>
                    <a:pt x="12700" y="0"/>
                  </a:moveTo>
                  <a:lnTo>
                    <a:pt x="0" y="0"/>
                  </a:lnTo>
                  <a:lnTo>
                    <a:pt x="0" y="338683"/>
                  </a:lnTo>
                  <a:lnTo>
                    <a:pt x="12700" y="3386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09" name="Google Shape;609;g269c98b9bed_1_387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12031916" y="516420"/>
              <a:ext cx="286511" cy="286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0" name="Google Shape;610;g269c98b9bed_1_387"/>
            <p:cNvSpPr/>
            <p:nvPr/>
          </p:nvSpPr>
          <p:spPr>
            <a:xfrm>
              <a:off x="0" y="0"/>
              <a:ext cx="14630400" cy="1016000"/>
            </a:xfrm>
            <a:custGeom>
              <a:rect b="b" l="l" r="r" t="t"/>
              <a:pathLst>
                <a:path extrusionOk="0" h="1016000" w="14630400">
                  <a:moveTo>
                    <a:pt x="14630400" y="0"/>
                  </a:moveTo>
                  <a:lnTo>
                    <a:pt x="0" y="0"/>
                  </a:lnTo>
                  <a:lnTo>
                    <a:pt x="0" y="1015885"/>
                  </a:lnTo>
                  <a:lnTo>
                    <a:pt x="11032451" y="1015885"/>
                  </a:lnTo>
                  <a:lnTo>
                    <a:pt x="11078561" y="1008448"/>
                  </a:lnTo>
                  <a:lnTo>
                    <a:pt x="11118604" y="987738"/>
                  </a:lnTo>
                  <a:lnTo>
                    <a:pt x="11150180" y="956158"/>
                  </a:lnTo>
                  <a:lnTo>
                    <a:pt x="11170887" y="916111"/>
                  </a:lnTo>
                  <a:lnTo>
                    <a:pt x="11178324" y="870000"/>
                  </a:lnTo>
                  <a:lnTo>
                    <a:pt x="11178324" y="376034"/>
                  </a:lnTo>
                  <a:lnTo>
                    <a:pt x="11185761" y="329923"/>
                  </a:lnTo>
                  <a:lnTo>
                    <a:pt x="11206471" y="289877"/>
                  </a:lnTo>
                  <a:lnTo>
                    <a:pt x="11238051" y="258297"/>
                  </a:lnTo>
                  <a:lnTo>
                    <a:pt x="11278098" y="237586"/>
                  </a:lnTo>
                  <a:lnTo>
                    <a:pt x="11324209" y="230149"/>
                  </a:lnTo>
                  <a:lnTo>
                    <a:pt x="14630400" y="230149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611" name="Google Shape;611;g269c98b9bed_1_387"/>
          <p:cNvSpPr/>
          <p:nvPr/>
        </p:nvSpPr>
        <p:spPr>
          <a:xfrm>
            <a:off x="0" y="8129727"/>
            <a:ext cx="14630400" cy="100329"/>
          </a:xfrm>
          <a:custGeom>
            <a:rect b="b" l="l" r="r" t="t"/>
            <a:pathLst>
              <a:path extrusionOk="0" h="100329" w="14630400">
                <a:moveTo>
                  <a:pt x="14630400" y="0"/>
                </a:moveTo>
                <a:lnTo>
                  <a:pt x="0" y="0"/>
                </a:lnTo>
                <a:lnTo>
                  <a:pt x="0" y="99872"/>
                </a:lnTo>
                <a:lnTo>
                  <a:pt x="14630400" y="99872"/>
                </a:lnTo>
                <a:lnTo>
                  <a:pt x="14630400" y="0"/>
                </a:lnTo>
                <a:close/>
              </a:path>
            </a:pathLst>
          </a:custGeom>
          <a:solidFill>
            <a:srgbClr val="0C7D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12" name="Google Shape;612;g269c98b9bed_1_387"/>
          <p:cNvSpPr txBox="1"/>
          <p:nvPr>
            <p:ph type="title"/>
          </p:nvPr>
        </p:nvSpPr>
        <p:spPr>
          <a:xfrm>
            <a:off x="733796" y="198725"/>
            <a:ext cx="100569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8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Patient - </a:t>
            </a:r>
            <a:r>
              <a:rPr lang="en-US" sz="4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Provider </a:t>
            </a:r>
            <a:r>
              <a:rPr lang="en-US" sz="4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Partnership</a:t>
            </a:r>
            <a:endParaRPr sz="3500">
              <a:solidFill>
                <a:schemeClr val="lt1"/>
              </a:solidFill>
            </a:endParaRPr>
          </a:p>
        </p:txBody>
      </p:sp>
      <p:grpSp>
        <p:nvGrpSpPr>
          <p:cNvPr id="613" name="Google Shape;613;g269c98b9bed_1_387"/>
          <p:cNvGrpSpPr/>
          <p:nvPr/>
        </p:nvGrpSpPr>
        <p:grpSpPr>
          <a:xfrm>
            <a:off x="229653" y="1112799"/>
            <a:ext cx="14400185" cy="6900545"/>
            <a:chOff x="473837" y="1260544"/>
            <a:chExt cx="14156690" cy="6610984"/>
          </a:xfrm>
        </p:grpSpPr>
        <p:sp>
          <p:nvSpPr>
            <p:cNvPr id="614" name="Google Shape;614;g269c98b9bed_1_387"/>
            <p:cNvSpPr/>
            <p:nvPr/>
          </p:nvSpPr>
          <p:spPr>
            <a:xfrm>
              <a:off x="473837" y="1260544"/>
              <a:ext cx="14156690" cy="6610984"/>
            </a:xfrm>
            <a:custGeom>
              <a:rect b="b" l="l" r="r" t="t"/>
              <a:pathLst>
                <a:path extrusionOk="0" h="6610984" w="14156690">
                  <a:moveTo>
                    <a:pt x="14156563" y="0"/>
                  </a:moveTo>
                  <a:lnTo>
                    <a:pt x="131851" y="0"/>
                  </a:lnTo>
                  <a:lnTo>
                    <a:pt x="90175" y="6721"/>
                  </a:lnTo>
                  <a:lnTo>
                    <a:pt x="53980" y="25439"/>
                  </a:lnTo>
                  <a:lnTo>
                    <a:pt x="25439" y="53980"/>
                  </a:lnTo>
                  <a:lnTo>
                    <a:pt x="6721" y="90175"/>
                  </a:lnTo>
                  <a:lnTo>
                    <a:pt x="0" y="131851"/>
                  </a:lnTo>
                  <a:lnTo>
                    <a:pt x="0" y="6478854"/>
                  </a:lnTo>
                  <a:lnTo>
                    <a:pt x="6721" y="6520530"/>
                  </a:lnTo>
                  <a:lnTo>
                    <a:pt x="25439" y="6556724"/>
                  </a:lnTo>
                  <a:lnTo>
                    <a:pt x="53980" y="6585266"/>
                  </a:lnTo>
                  <a:lnTo>
                    <a:pt x="90175" y="6603983"/>
                  </a:lnTo>
                  <a:lnTo>
                    <a:pt x="131851" y="6610705"/>
                  </a:lnTo>
                  <a:lnTo>
                    <a:pt x="13618959" y="6610705"/>
                  </a:lnTo>
                  <a:lnTo>
                    <a:pt x="13660635" y="6603983"/>
                  </a:lnTo>
                  <a:lnTo>
                    <a:pt x="13696830" y="6585266"/>
                  </a:lnTo>
                  <a:lnTo>
                    <a:pt x="13725371" y="6556724"/>
                  </a:lnTo>
                  <a:lnTo>
                    <a:pt x="13744089" y="6520530"/>
                  </a:lnTo>
                  <a:lnTo>
                    <a:pt x="13750810" y="6478854"/>
                  </a:lnTo>
                  <a:lnTo>
                    <a:pt x="13750810" y="6159715"/>
                  </a:lnTo>
                  <a:lnTo>
                    <a:pt x="13738110" y="6478854"/>
                  </a:lnTo>
                  <a:lnTo>
                    <a:pt x="13735691" y="6502871"/>
                  </a:lnTo>
                  <a:lnTo>
                    <a:pt x="13717767" y="6545467"/>
                  </a:lnTo>
                  <a:lnTo>
                    <a:pt x="13685572" y="6577661"/>
                  </a:lnTo>
                  <a:lnTo>
                    <a:pt x="13642976" y="6595586"/>
                  </a:lnTo>
                  <a:lnTo>
                    <a:pt x="13618959" y="6598005"/>
                  </a:lnTo>
                  <a:lnTo>
                    <a:pt x="131851" y="6598005"/>
                  </a:lnTo>
                  <a:lnTo>
                    <a:pt x="85472" y="6588647"/>
                  </a:lnTo>
                  <a:lnTo>
                    <a:pt x="47599" y="6563106"/>
                  </a:lnTo>
                  <a:lnTo>
                    <a:pt x="22058" y="6525233"/>
                  </a:lnTo>
                  <a:lnTo>
                    <a:pt x="12700" y="6478854"/>
                  </a:lnTo>
                  <a:lnTo>
                    <a:pt x="12700" y="131851"/>
                  </a:lnTo>
                  <a:lnTo>
                    <a:pt x="22058" y="85472"/>
                  </a:lnTo>
                  <a:lnTo>
                    <a:pt x="47599" y="47599"/>
                  </a:lnTo>
                  <a:lnTo>
                    <a:pt x="85472" y="22058"/>
                  </a:lnTo>
                  <a:lnTo>
                    <a:pt x="131851" y="12700"/>
                  </a:lnTo>
                  <a:lnTo>
                    <a:pt x="14156563" y="12700"/>
                  </a:lnTo>
                  <a:lnTo>
                    <a:pt x="14156563" y="0"/>
                  </a:lnTo>
                  <a:close/>
                </a:path>
              </a:pathLst>
            </a:custGeom>
            <a:solidFill>
              <a:srgbClr val="087E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15" name="Google Shape;615;g269c98b9bed_1_387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14169255" y="7371213"/>
              <a:ext cx="98087" cy="980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6" name="Google Shape;616;g269c98b9bed_1_387"/>
          <p:cNvPicPr preferRelativeResize="0"/>
          <p:nvPr/>
        </p:nvPicPr>
        <p:blipFill rotWithShape="1">
          <a:blip r:embed="rId46">
            <a:alphaModFix/>
          </a:blip>
          <a:srcRect b="1090" l="0" r="0" t="-1090"/>
          <a:stretch/>
        </p:blipFill>
        <p:spPr>
          <a:xfrm>
            <a:off x="1993150" y="1206413"/>
            <a:ext cx="4759500" cy="673290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7" name="Google Shape;617;g269c98b9bed_1_387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7139450" y="1206425"/>
            <a:ext cx="4759500" cy="673289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69c98b9bed_1_460"/>
          <p:cNvSpPr txBox="1"/>
          <p:nvPr/>
        </p:nvSpPr>
        <p:spPr>
          <a:xfrm>
            <a:off x="12301256" y="510142"/>
            <a:ext cx="19995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38100" marR="30480" rtl="0" algn="l">
              <a:lnSpc>
                <a:spcPct val="11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11</a:t>
            </a:r>
            <a:r>
              <a:rPr b="1" baseline="30000" lang="en-US" sz="825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TH </a:t>
            </a: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INTERNATIONAL PATIENT SAFETY CONFERENCE</a:t>
            </a:r>
            <a:endParaRPr sz="95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23" name="Google Shape;623;g269c98b9bed_1_460"/>
          <p:cNvGrpSpPr/>
          <p:nvPr/>
        </p:nvGrpSpPr>
        <p:grpSpPr>
          <a:xfrm>
            <a:off x="0" y="0"/>
            <a:ext cx="14630400" cy="1016000"/>
            <a:chOff x="0" y="0"/>
            <a:chExt cx="14630400" cy="1016000"/>
          </a:xfrm>
        </p:grpSpPr>
        <p:pic>
          <p:nvPicPr>
            <p:cNvPr id="624" name="Google Shape;624;g269c98b9bed_1_4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55134" y="512634"/>
              <a:ext cx="235448" cy="236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5" name="Google Shape;625;g269c98b9bed_1_46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81625" y="494055"/>
              <a:ext cx="238744" cy="220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6" name="Google Shape;626;g269c98b9bed_1_4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665191" y="536943"/>
              <a:ext cx="119964" cy="74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7" name="Google Shape;627;g269c98b9bed_1_46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580457" y="606289"/>
              <a:ext cx="211771" cy="122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8" name="Google Shape;628;g269c98b9bed_1_46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785536" y="511327"/>
              <a:ext cx="32296" cy="15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9" name="Google Shape;629;g269c98b9bed_1_46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785675" y="616356"/>
              <a:ext cx="21247" cy="52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0" name="Google Shape;630;g269c98b9bed_1_46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696966" y="666369"/>
              <a:ext cx="89598" cy="45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Google Shape;631;g269c98b9bed_1_46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755018" y="661111"/>
              <a:ext cx="33083" cy="32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2" name="Google Shape;632;g269c98b9bed_1_460"/>
            <p:cNvSpPr/>
            <p:nvPr/>
          </p:nvSpPr>
          <p:spPr>
            <a:xfrm>
              <a:off x="11760631" y="685444"/>
              <a:ext cx="6350" cy="4445"/>
            </a:xfrm>
            <a:custGeom>
              <a:rect b="b" l="l" r="r" t="t"/>
              <a:pathLst>
                <a:path extrusionOk="0" h="4445" w="6350">
                  <a:moveTo>
                    <a:pt x="6337" y="0"/>
                  </a:moveTo>
                  <a:lnTo>
                    <a:pt x="5600" y="25"/>
                  </a:lnTo>
                  <a:lnTo>
                    <a:pt x="3754" y="1498"/>
                  </a:lnTo>
                  <a:lnTo>
                    <a:pt x="1868" y="2882"/>
                  </a:lnTo>
                  <a:lnTo>
                    <a:pt x="0" y="4165"/>
                  </a:lnTo>
                  <a:lnTo>
                    <a:pt x="2197" y="2857"/>
                  </a:lnTo>
                  <a:lnTo>
                    <a:pt x="4297" y="1485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33" name="Google Shape;633;g269c98b9bed_1_46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584165" y="651827"/>
              <a:ext cx="144221" cy="58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4" name="Google Shape;634;g269c98b9bed_1_46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604256" y="675347"/>
              <a:ext cx="112598" cy="36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5" name="Google Shape;635;g269c98b9bed_1_46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603037" y="672528"/>
              <a:ext cx="77685" cy="36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6" name="Google Shape;636;g269c98b9bed_1_460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1660377" y="666254"/>
              <a:ext cx="110070" cy="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7" name="Google Shape;637;g269c98b9bed_1_460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770677" y="500278"/>
              <a:ext cx="38993" cy="111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8" name="Google Shape;638;g269c98b9bed_1_460"/>
            <p:cNvSpPr/>
            <p:nvPr/>
          </p:nvSpPr>
          <p:spPr>
            <a:xfrm>
              <a:off x="11802542" y="587908"/>
              <a:ext cx="5715" cy="42545"/>
            </a:xfrm>
            <a:custGeom>
              <a:rect b="b" l="l" r="r" t="t"/>
              <a:pathLst>
                <a:path extrusionOk="0" h="42545" w="5715">
                  <a:moveTo>
                    <a:pt x="5702" y="7607"/>
                  </a:moveTo>
                  <a:lnTo>
                    <a:pt x="5511" y="3797"/>
                  </a:lnTo>
                  <a:lnTo>
                    <a:pt x="5118" y="0"/>
                  </a:lnTo>
                  <a:lnTo>
                    <a:pt x="5346" y="8216"/>
                  </a:lnTo>
                  <a:lnTo>
                    <a:pt x="5041" y="15989"/>
                  </a:lnTo>
                  <a:lnTo>
                    <a:pt x="0" y="42125"/>
                  </a:lnTo>
                  <a:lnTo>
                    <a:pt x="939" y="39522"/>
                  </a:lnTo>
                  <a:lnTo>
                    <a:pt x="5676" y="15989"/>
                  </a:lnTo>
                  <a:lnTo>
                    <a:pt x="5702" y="7607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39" name="Google Shape;639;g269c98b9bed_1_460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1629618" y="690092"/>
              <a:ext cx="8737" cy="5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0" name="Google Shape;640;g269c98b9bed_1_460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1637670" y="694753"/>
              <a:ext cx="87401" cy="15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g269c98b9bed_1_460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718175" y="496976"/>
              <a:ext cx="89724" cy="210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2" name="Google Shape;642;g269c98b9bed_1_460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1656275" y="638886"/>
              <a:ext cx="142278" cy="69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3" name="Google Shape;643;g269c98b9bed_1_460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790489" y="549198"/>
              <a:ext cx="10464" cy="286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4" name="Google Shape;644;g269c98b9bed_1_460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1689651" y="496608"/>
              <a:ext cx="115976" cy="208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5" name="Google Shape;645;g269c98b9bed_1_460"/>
            <p:cNvSpPr/>
            <p:nvPr/>
          </p:nvSpPr>
          <p:spPr>
            <a:xfrm>
              <a:off x="11801494" y="628346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8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46" name="Google Shape;646;g269c98b9bed_1_460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1679605" y="635673"/>
              <a:ext cx="109004" cy="6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7" name="Google Shape;647;g269c98b9bed_1_460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1727067" y="661695"/>
              <a:ext cx="60665" cy="43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8" name="Google Shape;648;g269c98b9bed_1_460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1708295" y="659396"/>
              <a:ext cx="80136" cy="47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9" name="Google Shape;649;g269c98b9bed_1_460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1695963" y="510959"/>
              <a:ext cx="107200" cy="9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0" name="Google Shape;650;g269c98b9bed_1_460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1776201" y="652005"/>
              <a:ext cx="7886" cy="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1" name="Google Shape;651;g269c98b9bed_1_460"/>
            <p:cNvSpPr/>
            <p:nvPr/>
          </p:nvSpPr>
          <p:spPr>
            <a:xfrm>
              <a:off x="11707300" y="517582"/>
              <a:ext cx="1270" cy="0"/>
            </a:xfrm>
            <a:custGeom>
              <a:rect b="b" l="l" r="r" t="t"/>
              <a:pathLst>
                <a:path extrusionOk="0" h="120000" w="1270">
                  <a:moveTo>
                    <a:pt x="0" y="0"/>
                  </a:moveTo>
                  <a:lnTo>
                    <a:pt x="1207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2" name="Google Shape;652;g269c98b9bed_1_460"/>
            <p:cNvSpPr/>
            <p:nvPr/>
          </p:nvSpPr>
          <p:spPr>
            <a:xfrm>
              <a:off x="11692946" y="517525"/>
              <a:ext cx="14604" cy="0"/>
            </a:xfrm>
            <a:custGeom>
              <a:rect b="b" l="l" r="r" t="t"/>
              <a:pathLst>
                <a:path extrusionOk="0" h="120000" w="14604">
                  <a:moveTo>
                    <a:pt x="0" y="0"/>
                  </a:moveTo>
                  <a:lnTo>
                    <a:pt x="14163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3" name="Google Shape;653;g269c98b9bed_1_460"/>
            <p:cNvSpPr/>
            <p:nvPr/>
          </p:nvSpPr>
          <p:spPr>
            <a:xfrm>
              <a:off x="11679211" y="517880"/>
              <a:ext cx="13334" cy="3175"/>
            </a:xfrm>
            <a:custGeom>
              <a:rect b="b" l="l" r="r" t="t"/>
              <a:pathLst>
                <a:path extrusionOk="0" h="3175" w="13334">
                  <a:moveTo>
                    <a:pt x="11760" y="0"/>
                  </a:moveTo>
                  <a:lnTo>
                    <a:pt x="7785" y="723"/>
                  </a:lnTo>
                  <a:lnTo>
                    <a:pt x="3835" y="1701"/>
                  </a:lnTo>
                  <a:lnTo>
                    <a:pt x="0" y="2921"/>
                  </a:lnTo>
                  <a:lnTo>
                    <a:pt x="4267" y="1879"/>
                  </a:lnTo>
                  <a:lnTo>
                    <a:pt x="8610" y="1117"/>
                  </a:lnTo>
                  <a:lnTo>
                    <a:pt x="13004" y="673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54" name="Google Shape;654;g269c98b9bed_1_460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1755615" y="534835"/>
              <a:ext cx="40563" cy="47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5" name="Google Shape;655;g269c98b9bed_1_460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1721083" y="522287"/>
              <a:ext cx="82384" cy="170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6" name="Google Shape;656;g269c98b9bed_1_460"/>
            <p:cNvSpPr/>
            <p:nvPr/>
          </p:nvSpPr>
          <p:spPr>
            <a:xfrm>
              <a:off x="11788622" y="658317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1092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7" name="Google Shape;657;g269c98b9bed_1_460"/>
            <p:cNvSpPr/>
            <p:nvPr/>
          </p:nvSpPr>
          <p:spPr>
            <a:xfrm>
              <a:off x="11789714" y="656331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8" name="Google Shape;658;g269c98b9bed_1_460"/>
            <p:cNvSpPr/>
            <p:nvPr/>
          </p:nvSpPr>
          <p:spPr>
            <a:xfrm>
              <a:off x="11788794" y="657733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9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9" name="Google Shape;659;g269c98b9bed_1_460"/>
            <p:cNvSpPr/>
            <p:nvPr/>
          </p:nvSpPr>
          <p:spPr>
            <a:xfrm>
              <a:off x="11783396" y="666180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8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60" name="Google Shape;660;g269c98b9bed_1_460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1672671" y="522109"/>
              <a:ext cx="59296" cy="11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1" name="Google Shape;661;g269c98b9bed_1_460"/>
            <p:cNvSpPr/>
            <p:nvPr/>
          </p:nvSpPr>
          <p:spPr>
            <a:xfrm>
              <a:off x="11672137" y="533571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09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62" name="Google Shape;662;g269c98b9bed_1_460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1689194" y="523557"/>
              <a:ext cx="111017" cy="142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3" name="Google Shape;663;g269c98b9bed_1_460"/>
            <p:cNvSpPr/>
            <p:nvPr/>
          </p:nvSpPr>
          <p:spPr>
            <a:xfrm>
              <a:off x="11789085" y="655815"/>
              <a:ext cx="0" cy="2540"/>
            </a:xfrm>
            <a:custGeom>
              <a:rect b="b" l="l" r="r" t="t"/>
              <a:pathLst>
                <a:path extrusionOk="0" h="2540" w="120000">
                  <a:moveTo>
                    <a:pt x="0" y="2171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4" name="Google Shape;664;g269c98b9bed_1_460"/>
            <p:cNvSpPr/>
            <p:nvPr/>
          </p:nvSpPr>
          <p:spPr>
            <a:xfrm>
              <a:off x="11779440" y="665683"/>
              <a:ext cx="4445" cy="5715"/>
            </a:xfrm>
            <a:custGeom>
              <a:rect b="b" l="l" r="r" t="t"/>
              <a:pathLst>
                <a:path extrusionOk="0" h="5715" w="4445">
                  <a:moveTo>
                    <a:pt x="4330" y="0"/>
                  </a:moveTo>
                  <a:lnTo>
                    <a:pt x="2832" y="1435"/>
                  </a:lnTo>
                  <a:lnTo>
                    <a:pt x="1849" y="2908"/>
                  </a:lnTo>
                  <a:lnTo>
                    <a:pt x="951" y="4178"/>
                  </a:lnTo>
                  <a:lnTo>
                    <a:pt x="0" y="5422"/>
                  </a:lnTo>
                  <a:lnTo>
                    <a:pt x="2207" y="2793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65" name="Google Shape;665;g269c98b9bed_1_460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1660835" y="531926"/>
              <a:ext cx="94881" cy="213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6" name="Google Shape;666;g269c98b9bed_1_460"/>
            <p:cNvSpPr/>
            <p:nvPr/>
          </p:nvSpPr>
          <p:spPr>
            <a:xfrm>
              <a:off x="11699100" y="532282"/>
              <a:ext cx="13334" cy="4445"/>
            </a:xfrm>
            <a:custGeom>
              <a:rect b="b" l="l" r="r" t="t"/>
              <a:pathLst>
                <a:path extrusionOk="0" h="4445" w="13334">
                  <a:moveTo>
                    <a:pt x="9766" y="0"/>
                  </a:moveTo>
                  <a:lnTo>
                    <a:pt x="6464" y="304"/>
                  </a:lnTo>
                  <a:lnTo>
                    <a:pt x="3213" y="812"/>
                  </a:lnTo>
                  <a:lnTo>
                    <a:pt x="0" y="1498"/>
                  </a:lnTo>
                  <a:lnTo>
                    <a:pt x="2603" y="4152"/>
                  </a:lnTo>
                  <a:lnTo>
                    <a:pt x="5943" y="3733"/>
                  </a:lnTo>
                  <a:lnTo>
                    <a:pt x="9309" y="3505"/>
                  </a:lnTo>
                  <a:lnTo>
                    <a:pt x="12725" y="3505"/>
                  </a:lnTo>
                  <a:lnTo>
                    <a:pt x="11760" y="2298"/>
                  </a:lnTo>
                  <a:lnTo>
                    <a:pt x="10756" y="1117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7" name="Google Shape;667;g269c98b9bed_1_460"/>
            <p:cNvSpPr/>
            <p:nvPr/>
          </p:nvSpPr>
          <p:spPr>
            <a:xfrm>
              <a:off x="11782983" y="576173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3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68" name="Google Shape;668;g269c98b9bed_1_460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1728754" y="537502"/>
              <a:ext cx="69684" cy="144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9" name="Google Shape;669;g269c98b9bed_1_460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1750788" y="634695"/>
              <a:ext cx="43421" cy="57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0" name="Google Shape;670;g269c98b9bed_1_460"/>
            <p:cNvSpPr/>
            <p:nvPr/>
          </p:nvSpPr>
          <p:spPr>
            <a:xfrm>
              <a:off x="11755704" y="685622"/>
              <a:ext cx="6984" cy="3809"/>
            </a:xfrm>
            <a:custGeom>
              <a:rect b="b" l="l" r="r" t="t"/>
              <a:pathLst>
                <a:path extrusionOk="0" h="3809" w="6984">
                  <a:moveTo>
                    <a:pt x="6515" y="0"/>
                  </a:moveTo>
                  <a:lnTo>
                    <a:pt x="4686" y="50"/>
                  </a:lnTo>
                  <a:lnTo>
                    <a:pt x="3556" y="774"/>
                  </a:lnTo>
                  <a:lnTo>
                    <a:pt x="2413" y="1473"/>
                  </a:lnTo>
                  <a:lnTo>
                    <a:pt x="1257" y="2133"/>
                  </a:lnTo>
                  <a:lnTo>
                    <a:pt x="0" y="2997"/>
                  </a:lnTo>
                  <a:lnTo>
                    <a:pt x="482" y="3555"/>
                  </a:lnTo>
                  <a:lnTo>
                    <a:pt x="2540" y="2463"/>
                  </a:lnTo>
                  <a:lnTo>
                    <a:pt x="4546" y="1270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71" name="Google Shape;671;g269c98b9bed_1_460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1665305" y="539508"/>
              <a:ext cx="105333" cy="23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2" name="Google Shape;672;g269c98b9bed_1_460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1707872" y="539635"/>
              <a:ext cx="87388" cy="158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3" name="Google Shape;673;g269c98b9bed_1_460"/>
            <p:cNvSpPr/>
            <p:nvPr/>
          </p:nvSpPr>
          <p:spPr>
            <a:xfrm>
              <a:off x="11758448" y="68671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70" y="0"/>
                  </a:lnTo>
                </a:path>
                <a:path extrusionOk="0" h="120000" w="634">
                  <a:moveTo>
                    <a:pt x="177" y="0"/>
                  </a:moveTo>
                  <a:lnTo>
                    <a:pt x="285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74" name="Google Shape;674;g269c98b9bed_1_460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11689092" y="546671"/>
              <a:ext cx="95376" cy="40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5" name="Google Shape;675;g269c98b9bed_1_460"/>
            <p:cNvSpPr/>
            <p:nvPr/>
          </p:nvSpPr>
          <p:spPr>
            <a:xfrm>
              <a:off x="11710514" y="547757"/>
              <a:ext cx="9525" cy="0"/>
            </a:xfrm>
            <a:custGeom>
              <a:rect b="b" l="l" r="r" t="t"/>
              <a:pathLst>
                <a:path extrusionOk="0" h="120000" w="9525">
                  <a:moveTo>
                    <a:pt x="0" y="0"/>
                  </a:moveTo>
                  <a:lnTo>
                    <a:pt x="9502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76" name="Google Shape;676;g269c98b9bed_1_460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1785257" y="609041"/>
              <a:ext cx="7239" cy="4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7" name="Google Shape;677;g269c98b9bed_1_460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1744921" y="653669"/>
              <a:ext cx="43357" cy="3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8" name="Google Shape;678;g269c98b9bed_1_460"/>
            <p:cNvSpPr/>
            <p:nvPr/>
          </p:nvSpPr>
          <p:spPr>
            <a:xfrm>
              <a:off x="11758881" y="68645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5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79" name="Google Shape;679;g269c98b9bed_1_460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11681828" y="554418"/>
              <a:ext cx="110324" cy="65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0" name="Google Shape;680;g269c98b9bed_1_460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11678259" y="554342"/>
              <a:ext cx="47040" cy="13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1" name="Google Shape;681;g269c98b9bed_1_460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11745252" y="562978"/>
              <a:ext cx="44665" cy="50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2" name="Google Shape;682;g269c98b9bed_1_460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11759628" y="608215"/>
              <a:ext cx="32436" cy="77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3" name="Google Shape;683;g269c98b9bed_1_460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11487994" y="751740"/>
              <a:ext cx="354521" cy="65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4" name="Google Shape;684;g269c98b9bed_1_460"/>
            <p:cNvSpPr/>
            <p:nvPr/>
          </p:nvSpPr>
          <p:spPr>
            <a:xfrm>
              <a:off x="11950904" y="479014"/>
              <a:ext cx="12700" cy="339090"/>
            </a:xfrm>
            <a:custGeom>
              <a:rect b="b" l="l" r="r" t="t"/>
              <a:pathLst>
                <a:path extrusionOk="0" h="339090" w="12700">
                  <a:moveTo>
                    <a:pt x="12700" y="0"/>
                  </a:moveTo>
                  <a:lnTo>
                    <a:pt x="0" y="0"/>
                  </a:lnTo>
                  <a:lnTo>
                    <a:pt x="0" y="338683"/>
                  </a:lnTo>
                  <a:lnTo>
                    <a:pt x="12700" y="3386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85" name="Google Shape;685;g269c98b9bed_1_460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12031916" y="516420"/>
              <a:ext cx="286511" cy="286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6" name="Google Shape;686;g269c98b9bed_1_460"/>
            <p:cNvSpPr/>
            <p:nvPr/>
          </p:nvSpPr>
          <p:spPr>
            <a:xfrm>
              <a:off x="0" y="0"/>
              <a:ext cx="14630400" cy="1016000"/>
            </a:xfrm>
            <a:custGeom>
              <a:rect b="b" l="l" r="r" t="t"/>
              <a:pathLst>
                <a:path extrusionOk="0" h="1016000" w="14630400">
                  <a:moveTo>
                    <a:pt x="14630400" y="0"/>
                  </a:moveTo>
                  <a:lnTo>
                    <a:pt x="0" y="0"/>
                  </a:lnTo>
                  <a:lnTo>
                    <a:pt x="0" y="1015885"/>
                  </a:lnTo>
                  <a:lnTo>
                    <a:pt x="11032451" y="1015885"/>
                  </a:lnTo>
                  <a:lnTo>
                    <a:pt x="11078561" y="1008448"/>
                  </a:lnTo>
                  <a:lnTo>
                    <a:pt x="11118604" y="987738"/>
                  </a:lnTo>
                  <a:lnTo>
                    <a:pt x="11150180" y="956158"/>
                  </a:lnTo>
                  <a:lnTo>
                    <a:pt x="11170887" y="916111"/>
                  </a:lnTo>
                  <a:lnTo>
                    <a:pt x="11178324" y="870000"/>
                  </a:lnTo>
                  <a:lnTo>
                    <a:pt x="11178324" y="376034"/>
                  </a:lnTo>
                  <a:lnTo>
                    <a:pt x="11185761" y="329923"/>
                  </a:lnTo>
                  <a:lnTo>
                    <a:pt x="11206471" y="289877"/>
                  </a:lnTo>
                  <a:lnTo>
                    <a:pt x="11238051" y="258297"/>
                  </a:lnTo>
                  <a:lnTo>
                    <a:pt x="11278098" y="237586"/>
                  </a:lnTo>
                  <a:lnTo>
                    <a:pt x="11324209" y="230149"/>
                  </a:lnTo>
                  <a:lnTo>
                    <a:pt x="14630400" y="230149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687" name="Google Shape;687;g269c98b9bed_1_460"/>
          <p:cNvSpPr/>
          <p:nvPr/>
        </p:nvSpPr>
        <p:spPr>
          <a:xfrm>
            <a:off x="0" y="8129727"/>
            <a:ext cx="14630400" cy="100329"/>
          </a:xfrm>
          <a:custGeom>
            <a:rect b="b" l="l" r="r" t="t"/>
            <a:pathLst>
              <a:path extrusionOk="0" h="100329" w="14630400">
                <a:moveTo>
                  <a:pt x="14630400" y="0"/>
                </a:moveTo>
                <a:lnTo>
                  <a:pt x="0" y="0"/>
                </a:lnTo>
                <a:lnTo>
                  <a:pt x="0" y="99872"/>
                </a:lnTo>
                <a:lnTo>
                  <a:pt x="14630400" y="99872"/>
                </a:lnTo>
                <a:lnTo>
                  <a:pt x="14630400" y="0"/>
                </a:lnTo>
                <a:close/>
              </a:path>
            </a:pathLst>
          </a:custGeom>
          <a:solidFill>
            <a:srgbClr val="0C7D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8" name="Google Shape;688;g269c98b9bed_1_460"/>
          <p:cNvSpPr txBox="1"/>
          <p:nvPr>
            <p:ph type="title"/>
          </p:nvPr>
        </p:nvSpPr>
        <p:spPr>
          <a:xfrm>
            <a:off x="733796" y="198725"/>
            <a:ext cx="100569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8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 of a Caregiver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89" name="Google Shape;689;g269c98b9bed_1_460"/>
          <p:cNvGrpSpPr/>
          <p:nvPr/>
        </p:nvGrpSpPr>
        <p:grpSpPr>
          <a:xfrm>
            <a:off x="229653" y="1112799"/>
            <a:ext cx="14400185" cy="6900545"/>
            <a:chOff x="473837" y="1260544"/>
            <a:chExt cx="14156690" cy="6610984"/>
          </a:xfrm>
        </p:grpSpPr>
        <p:sp>
          <p:nvSpPr>
            <p:cNvPr id="690" name="Google Shape;690;g269c98b9bed_1_460"/>
            <p:cNvSpPr/>
            <p:nvPr/>
          </p:nvSpPr>
          <p:spPr>
            <a:xfrm>
              <a:off x="473837" y="1260544"/>
              <a:ext cx="14156690" cy="6610984"/>
            </a:xfrm>
            <a:custGeom>
              <a:rect b="b" l="l" r="r" t="t"/>
              <a:pathLst>
                <a:path extrusionOk="0" h="6610984" w="14156690">
                  <a:moveTo>
                    <a:pt x="14156563" y="0"/>
                  </a:moveTo>
                  <a:lnTo>
                    <a:pt x="131851" y="0"/>
                  </a:lnTo>
                  <a:lnTo>
                    <a:pt x="90175" y="6721"/>
                  </a:lnTo>
                  <a:lnTo>
                    <a:pt x="53980" y="25439"/>
                  </a:lnTo>
                  <a:lnTo>
                    <a:pt x="25439" y="53980"/>
                  </a:lnTo>
                  <a:lnTo>
                    <a:pt x="6721" y="90175"/>
                  </a:lnTo>
                  <a:lnTo>
                    <a:pt x="0" y="131851"/>
                  </a:lnTo>
                  <a:lnTo>
                    <a:pt x="0" y="6478854"/>
                  </a:lnTo>
                  <a:lnTo>
                    <a:pt x="6721" y="6520530"/>
                  </a:lnTo>
                  <a:lnTo>
                    <a:pt x="25439" y="6556724"/>
                  </a:lnTo>
                  <a:lnTo>
                    <a:pt x="53980" y="6585266"/>
                  </a:lnTo>
                  <a:lnTo>
                    <a:pt x="90175" y="6603983"/>
                  </a:lnTo>
                  <a:lnTo>
                    <a:pt x="131851" y="6610705"/>
                  </a:lnTo>
                  <a:lnTo>
                    <a:pt x="13618959" y="6610705"/>
                  </a:lnTo>
                  <a:lnTo>
                    <a:pt x="13660635" y="6603983"/>
                  </a:lnTo>
                  <a:lnTo>
                    <a:pt x="13696830" y="6585266"/>
                  </a:lnTo>
                  <a:lnTo>
                    <a:pt x="13725371" y="6556724"/>
                  </a:lnTo>
                  <a:lnTo>
                    <a:pt x="13744089" y="6520530"/>
                  </a:lnTo>
                  <a:lnTo>
                    <a:pt x="13750810" y="6478854"/>
                  </a:lnTo>
                  <a:lnTo>
                    <a:pt x="13750810" y="6159715"/>
                  </a:lnTo>
                  <a:lnTo>
                    <a:pt x="13738110" y="6478854"/>
                  </a:lnTo>
                  <a:lnTo>
                    <a:pt x="13735691" y="6502871"/>
                  </a:lnTo>
                  <a:lnTo>
                    <a:pt x="13717767" y="6545467"/>
                  </a:lnTo>
                  <a:lnTo>
                    <a:pt x="13685572" y="6577661"/>
                  </a:lnTo>
                  <a:lnTo>
                    <a:pt x="13642976" y="6595586"/>
                  </a:lnTo>
                  <a:lnTo>
                    <a:pt x="13618959" y="6598005"/>
                  </a:lnTo>
                  <a:lnTo>
                    <a:pt x="131851" y="6598005"/>
                  </a:lnTo>
                  <a:lnTo>
                    <a:pt x="85472" y="6588647"/>
                  </a:lnTo>
                  <a:lnTo>
                    <a:pt x="47599" y="6563106"/>
                  </a:lnTo>
                  <a:lnTo>
                    <a:pt x="22058" y="6525233"/>
                  </a:lnTo>
                  <a:lnTo>
                    <a:pt x="12700" y="6478854"/>
                  </a:lnTo>
                  <a:lnTo>
                    <a:pt x="12700" y="131851"/>
                  </a:lnTo>
                  <a:lnTo>
                    <a:pt x="22058" y="85472"/>
                  </a:lnTo>
                  <a:lnTo>
                    <a:pt x="47599" y="47599"/>
                  </a:lnTo>
                  <a:lnTo>
                    <a:pt x="85472" y="22058"/>
                  </a:lnTo>
                  <a:lnTo>
                    <a:pt x="131851" y="12700"/>
                  </a:lnTo>
                  <a:lnTo>
                    <a:pt x="14156563" y="12700"/>
                  </a:lnTo>
                  <a:lnTo>
                    <a:pt x="14156563" y="0"/>
                  </a:lnTo>
                  <a:close/>
                </a:path>
              </a:pathLst>
            </a:custGeom>
            <a:solidFill>
              <a:srgbClr val="087E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691" name="Google Shape;691;g269c98b9bed_1_460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14169255" y="7371213"/>
              <a:ext cx="98087" cy="980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2" name="Google Shape;692;g269c98b9bed_1_460"/>
          <p:cNvPicPr preferRelativeResize="0"/>
          <p:nvPr/>
        </p:nvPicPr>
        <p:blipFill rotWithShape="1">
          <a:blip r:embed="rId46">
            <a:alphaModFix/>
          </a:blip>
          <a:srcRect b="0" l="0" r="0" t="1922"/>
          <a:stretch/>
        </p:blipFill>
        <p:spPr>
          <a:xfrm>
            <a:off x="4732125" y="1162750"/>
            <a:ext cx="4892852" cy="678835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269c98b9bed_1_533"/>
          <p:cNvSpPr txBox="1"/>
          <p:nvPr/>
        </p:nvSpPr>
        <p:spPr>
          <a:xfrm>
            <a:off x="12301256" y="510142"/>
            <a:ext cx="19995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38100" marR="30480" rtl="0" algn="l">
              <a:lnSpc>
                <a:spcPct val="11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11</a:t>
            </a:r>
            <a:r>
              <a:rPr b="1" baseline="30000" lang="en-US" sz="825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TH </a:t>
            </a: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INTERNATIONAL PATIENT SAFETY CONFERENCE</a:t>
            </a:r>
            <a:endParaRPr sz="95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98" name="Google Shape;698;g269c98b9bed_1_533"/>
          <p:cNvGrpSpPr/>
          <p:nvPr/>
        </p:nvGrpSpPr>
        <p:grpSpPr>
          <a:xfrm>
            <a:off x="0" y="0"/>
            <a:ext cx="14630400" cy="1016000"/>
            <a:chOff x="0" y="0"/>
            <a:chExt cx="14630400" cy="1016000"/>
          </a:xfrm>
        </p:grpSpPr>
        <p:pic>
          <p:nvPicPr>
            <p:cNvPr id="699" name="Google Shape;699;g269c98b9bed_1_5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55134" y="512634"/>
              <a:ext cx="235448" cy="236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0" name="Google Shape;700;g269c98b9bed_1_5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81625" y="494055"/>
              <a:ext cx="238744" cy="220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1" name="Google Shape;701;g269c98b9bed_1_5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665191" y="536943"/>
              <a:ext cx="119964" cy="74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2" name="Google Shape;702;g269c98b9bed_1_5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580457" y="606289"/>
              <a:ext cx="211771" cy="122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3" name="Google Shape;703;g269c98b9bed_1_53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785536" y="511327"/>
              <a:ext cx="32296" cy="15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4" name="Google Shape;704;g269c98b9bed_1_53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785675" y="616356"/>
              <a:ext cx="21247" cy="52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5" name="Google Shape;705;g269c98b9bed_1_53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696966" y="666369"/>
              <a:ext cx="89598" cy="45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6" name="Google Shape;706;g269c98b9bed_1_53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755018" y="661111"/>
              <a:ext cx="33083" cy="32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7" name="Google Shape;707;g269c98b9bed_1_533"/>
            <p:cNvSpPr/>
            <p:nvPr/>
          </p:nvSpPr>
          <p:spPr>
            <a:xfrm>
              <a:off x="11760631" y="685444"/>
              <a:ext cx="6350" cy="4445"/>
            </a:xfrm>
            <a:custGeom>
              <a:rect b="b" l="l" r="r" t="t"/>
              <a:pathLst>
                <a:path extrusionOk="0" h="4445" w="6350">
                  <a:moveTo>
                    <a:pt x="6337" y="0"/>
                  </a:moveTo>
                  <a:lnTo>
                    <a:pt x="5600" y="25"/>
                  </a:lnTo>
                  <a:lnTo>
                    <a:pt x="3754" y="1498"/>
                  </a:lnTo>
                  <a:lnTo>
                    <a:pt x="1868" y="2882"/>
                  </a:lnTo>
                  <a:lnTo>
                    <a:pt x="0" y="4165"/>
                  </a:lnTo>
                  <a:lnTo>
                    <a:pt x="2197" y="2857"/>
                  </a:lnTo>
                  <a:lnTo>
                    <a:pt x="4297" y="1485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08" name="Google Shape;708;g269c98b9bed_1_53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584165" y="651827"/>
              <a:ext cx="144221" cy="58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9" name="Google Shape;709;g269c98b9bed_1_53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604256" y="675347"/>
              <a:ext cx="112598" cy="36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0" name="Google Shape;710;g269c98b9bed_1_53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603037" y="672528"/>
              <a:ext cx="77685" cy="36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1" name="Google Shape;711;g269c98b9bed_1_53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1660377" y="666254"/>
              <a:ext cx="110070" cy="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2" name="Google Shape;712;g269c98b9bed_1_53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770677" y="500278"/>
              <a:ext cx="38993" cy="111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3" name="Google Shape;713;g269c98b9bed_1_533"/>
            <p:cNvSpPr/>
            <p:nvPr/>
          </p:nvSpPr>
          <p:spPr>
            <a:xfrm>
              <a:off x="11802542" y="587908"/>
              <a:ext cx="5715" cy="42545"/>
            </a:xfrm>
            <a:custGeom>
              <a:rect b="b" l="l" r="r" t="t"/>
              <a:pathLst>
                <a:path extrusionOk="0" h="42545" w="5715">
                  <a:moveTo>
                    <a:pt x="5702" y="7607"/>
                  </a:moveTo>
                  <a:lnTo>
                    <a:pt x="5511" y="3797"/>
                  </a:lnTo>
                  <a:lnTo>
                    <a:pt x="5118" y="0"/>
                  </a:lnTo>
                  <a:lnTo>
                    <a:pt x="5346" y="8216"/>
                  </a:lnTo>
                  <a:lnTo>
                    <a:pt x="5041" y="15989"/>
                  </a:lnTo>
                  <a:lnTo>
                    <a:pt x="0" y="42125"/>
                  </a:lnTo>
                  <a:lnTo>
                    <a:pt x="939" y="39522"/>
                  </a:lnTo>
                  <a:lnTo>
                    <a:pt x="5676" y="15989"/>
                  </a:lnTo>
                  <a:lnTo>
                    <a:pt x="5702" y="7607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14" name="Google Shape;714;g269c98b9bed_1_53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1629618" y="690092"/>
              <a:ext cx="8737" cy="5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g269c98b9bed_1_53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1637670" y="694753"/>
              <a:ext cx="87401" cy="15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6" name="Google Shape;716;g269c98b9bed_1_53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718175" y="496976"/>
              <a:ext cx="89724" cy="210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" name="Google Shape;717;g269c98b9bed_1_53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1656275" y="638886"/>
              <a:ext cx="142278" cy="69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8" name="Google Shape;718;g269c98b9bed_1_53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790489" y="549198"/>
              <a:ext cx="10464" cy="286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9" name="Google Shape;719;g269c98b9bed_1_533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1689651" y="496608"/>
              <a:ext cx="115976" cy="208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0" name="Google Shape;720;g269c98b9bed_1_533"/>
            <p:cNvSpPr/>
            <p:nvPr/>
          </p:nvSpPr>
          <p:spPr>
            <a:xfrm>
              <a:off x="11801494" y="628346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8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21" name="Google Shape;721;g269c98b9bed_1_533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1679605" y="635673"/>
              <a:ext cx="109004" cy="6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2" name="Google Shape;722;g269c98b9bed_1_533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1727067" y="661695"/>
              <a:ext cx="60665" cy="43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3" name="Google Shape;723;g269c98b9bed_1_533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1708295" y="659396"/>
              <a:ext cx="80136" cy="47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4" name="Google Shape;724;g269c98b9bed_1_533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1695963" y="510959"/>
              <a:ext cx="107200" cy="9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g269c98b9bed_1_533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1776201" y="652005"/>
              <a:ext cx="7886" cy="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6" name="Google Shape;726;g269c98b9bed_1_533"/>
            <p:cNvSpPr/>
            <p:nvPr/>
          </p:nvSpPr>
          <p:spPr>
            <a:xfrm>
              <a:off x="11707300" y="517582"/>
              <a:ext cx="1270" cy="0"/>
            </a:xfrm>
            <a:custGeom>
              <a:rect b="b" l="l" r="r" t="t"/>
              <a:pathLst>
                <a:path extrusionOk="0" h="120000" w="1270">
                  <a:moveTo>
                    <a:pt x="0" y="0"/>
                  </a:moveTo>
                  <a:lnTo>
                    <a:pt x="1207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27" name="Google Shape;727;g269c98b9bed_1_533"/>
            <p:cNvSpPr/>
            <p:nvPr/>
          </p:nvSpPr>
          <p:spPr>
            <a:xfrm>
              <a:off x="11692946" y="517525"/>
              <a:ext cx="14604" cy="0"/>
            </a:xfrm>
            <a:custGeom>
              <a:rect b="b" l="l" r="r" t="t"/>
              <a:pathLst>
                <a:path extrusionOk="0" h="120000" w="14604">
                  <a:moveTo>
                    <a:pt x="0" y="0"/>
                  </a:moveTo>
                  <a:lnTo>
                    <a:pt x="14163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28" name="Google Shape;728;g269c98b9bed_1_533"/>
            <p:cNvSpPr/>
            <p:nvPr/>
          </p:nvSpPr>
          <p:spPr>
            <a:xfrm>
              <a:off x="11679211" y="517880"/>
              <a:ext cx="13334" cy="3175"/>
            </a:xfrm>
            <a:custGeom>
              <a:rect b="b" l="l" r="r" t="t"/>
              <a:pathLst>
                <a:path extrusionOk="0" h="3175" w="13334">
                  <a:moveTo>
                    <a:pt x="11760" y="0"/>
                  </a:moveTo>
                  <a:lnTo>
                    <a:pt x="7785" y="723"/>
                  </a:lnTo>
                  <a:lnTo>
                    <a:pt x="3835" y="1701"/>
                  </a:lnTo>
                  <a:lnTo>
                    <a:pt x="0" y="2921"/>
                  </a:lnTo>
                  <a:lnTo>
                    <a:pt x="4267" y="1879"/>
                  </a:lnTo>
                  <a:lnTo>
                    <a:pt x="8610" y="1117"/>
                  </a:lnTo>
                  <a:lnTo>
                    <a:pt x="13004" y="673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29" name="Google Shape;729;g269c98b9bed_1_533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1755615" y="534835"/>
              <a:ext cx="40563" cy="47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g269c98b9bed_1_533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1721083" y="522287"/>
              <a:ext cx="82384" cy="170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1" name="Google Shape;731;g269c98b9bed_1_533"/>
            <p:cNvSpPr/>
            <p:nvPr/>
          </p:nvSpPr>
          <p:spPr>
            <a:xfrm>
              <a:off x="11788622" y="658317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1092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32" name="Google Shape;732;g269c98b9bed_1_533"/>
            <p:cNvSpPr/>
            <p:nvPr/>
          </p:nvSpPr>
          <p:spPr>
            <a:xfrm>
              <a:off x="11789714" y="656331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33" name="Google Shape;733;g269c98b9bed_1_533"/>
            <p:cNvSpPr/>
            <p:nvPr/>
          </p:nvSpPr>
          <p:spPr>
            <a:xfrm>
              <a:off x="11788794" y="657733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9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34" name="Google Shape;734;g269c98b9bed_1_533"/>
            <p:cNvSpPr/>
            <p:nvPr/>
          </p:nvSpPr>
          <p:spPr>
            <a:xfrm>
              <a:off x="11783396" y="666180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8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35" name="Google Shape;735;g269c98b9bed_1_533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1672671" y="522109"/>
              <a:ext cx="59296" cy="11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6" name="Google Shape;736;g269c98b9bed_1_533"/>
            <p:cNvSpPr/>
            <p:nvPr/>
          </p:nvSpPr>
          <p:spPr>
            <a:xfrm>
              <a:off x="11672137" y="533571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09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37" name="Google Shape;737;g269c98b9bed_1_533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1689194" y="523557"/>
              <a:ext cx="111017" cy="142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8" name="Google Shape;738;g269c98b9bed_1_533"/>
            <p:cNvSpPr/>
            <p:nvPr/>
          </p:nvSpPr>
          <p:spPr>
            <a:xfrm>
              <a:off x="11789085" y="655815"/>
              <a:ext cx="0" cy="2540"/>
            </a:xfrm>
            <a:custGeom>
              <a:rect b="b" l="l" r="r" t="t"/>
              <a:pathLst>
                <a:path extrusionOk="0" h="2540" w="120000">
                  <a:moveTo>
                    <a:pt x="0" y="2171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39" name="Google Shape;739;g269c98b9bed_1_533"/>
            <p:cNvSpPr/>
            <p:nvPr/>
          </p:nvSpPr>
          <p:spPr>
            <a:xfrm>
              <a:off x="11779440" y="665683"/>
              <a:ext cx="4445" cy="5715"/>
            </a:xfrm>
            <a:custGeom>
              <a:rect b="b" l="l" r="r" t="t"/>
              <a:pathLst>
                <a:path extrusionOk="0" h="5715" w="4445">
                  <a:moveTo>
                    <a:pt x="4330" y="0"/>
                  </a:moveTo>
                  <a:lnTo>
                    <a:pt x="2832" y="1435"/>
                  </a:lnTo>
                  <a:lnTo>
                    <a:pt x="1849" y="2908"/>
                  </a:lnTo>
                  <a:lnTo>
                    <a:pt x="951" y="4178"/>
                  </a:lnTo>
                  <a:lnTo>
                    <a:pt x="0" y="5422"/>
                  </a:lnTo>
                  <a:lnTo>
                    <a:pt x="2207" y="2793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40" name="Google Shape;740;g269c98b9bed_1_533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1660835" y="531926"/>
              <a:ext cx="94881" cy="213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1" name="Google Shape;741;g269c98b9bed_1_533"/>
            <p:cNvSpPr/>
            <p:nvPr/>
          </p:nvSpPr>
          <p:spPr>
            <a:xfrm>
              <a:off x="11699100" y="532282"/>
              <a:ext cx="13334" cy="4445"/>
            </a:xfrm>
            <a:custGeom>
              <a:rect b="b" l="l" r="r" t="t"/>
              <a:pathLst>
                <a:path extrusionOk="0" h="4445" w="13334">
                  <a:moveTo>
                    <a:pt x="9766" y="0"/>
                  </a:moveTo>
                  <a:lnTo>
                    <a:pt x="6464" y="304"/>
                  </a:lnTo>
                  <a:lnTo>
                    <a:pt x="3213" y="812"/>
                  </a:lnTo>
                  <a:lnTo>
                    <a:pt x="0" y="1498"/>
                  </a:lnTo>
                  <a:lnTo>
                    <a:pt x="2603" y="4152"/>
                  </a:lnTo>
                  <a:lnTo>
                    <a:pt x="5943" y="3733"/>
                  </a:lnTo>
                  <a:lnTo>
                    <a:pt x="9309" y="3505"/>
                  </a:lnTo>
                  <a:lnTo>
                    <a:pt x="12725" y="3505"/>
                  </a:lnTo>
                  <a:lnTo>
                    <a:pt x="11760" y="2298"/>
                  </a:lnTo>
                  <a:lnTo>
                    <a:pt x="10756" y="1117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42" name="Google Shape;742;g269c98b9bed_1_533"/>
            <p:cNvSpPr/>
            <p:nvPr/>
          </p:nvSpPr>
          <p:spPr>
            <a:xfrm>
              <a:off x="11782983" y="576173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3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43" name="Google Shape;743;g269c98b9bed_1_533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1728754" y="537502"/>
              <a:ext cx="69684" cy="144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g269c98b9bed_1_533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1750788" y="634695"/>
              <a:ext cx="43421" cy="57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5" name="Google Shape;745;g269c98b9bed_1_533"/>
            <p:cNvSpPr/>
            <p:nvPr/>
          </p:nvSpPr>
          <p:spPr>
            <a:xfrm>
              <a:off x="11755704" y="685622"/>
              <a:ext cx="6984" cy="3809"/>
            </a:xfrm>
            <a:custGeom>
              <a:rect b="b" l="l" r="r" t="t"/>
              <a:pathLst>
                <a:path extrusionOk="0" h="3809" w="6984">
                  <a:moveTo>
                    <a:pt x="6515" y="0"/>
                  </a:moveTo>
                  <a:lnTo>
                    <a:pt x="4686" y="50"/>
                  </a:lnTo>
                  <a:lnTo>
                    <a:pt x="3556" y="774"/>
                  </a:lnTo>
                  <a:lnTo>
                    <a:pt x="2413" y="1473"/>
                  </a:lnTo>
                  <a:lnTo>
                    <a:pt x="1257" y="2133"/>
                  </a:lnTo>
                  <a:lnTo>
                    <a:pt x="0" y="2997"/>
                  </a:lnTo>
                  <a:lnTo>
                    <a:pt x="482" y="3555"/>
                  </a:lnTo>
                  <a:lnTo>
                    <a:pt x="2540" y="2463"/>
                  </a:lnTo>
                  <a:lnTo>
                    <a:pt x="4546" y="1270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46" name="Google Shape;746;g269c98b9bed_1_533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1665305" y="539508"/>
              <a:ext cx="105333" cy="23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7" name="Google Shape;747;g269c98b9bed_1_533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1707872" y="539635"/>
              <a:ext cx="87388" cy="158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8" name="Google Shape;748;g269c98b9bed_1_533"/>
            <p:cNvSpPr/>
            <p:nvPr/>
          </p:nvSpPr>
          <p:spPr>
            <a:xfrm>
              <a:off x="11758448" y="68671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70" y="0"/>
                  </a:lnTo>
                </a:path>
                <a:path extrusionOk="0" h="120000" w="634">
                  <a:moveTo>
                    <a:pt x="177" y="0"/>
                  </a:moveTo>
                  <a:lnTo>
                    <a:pt x="285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49" name="Google Shape;749;g269c98b9bed_1_533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11689092" y="546671"/>
              <a:ext cx="95376" cy="40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0" name="Google Shape;750;g269c98b9bed_1_533"/>
            <p:cNvSpPr/>
            <p:nvPr/>
          </p:nvSpPr>
          <p:spPr>
            <a:xfrm>
              <a:off x="11710514" y="547757"/>
              <a:ext cx="9525" cy="0"/>
            </a:xfrm>
            <a:custGeom>
              <a:rect b="b" l="l" r="r" t="t"/>
              <a:pathLst>
                <a:path extrusionOk="0" h="120000" w="9525">
                  <a:moveTo>
                    <a:pt x="0" y="0"/>
                  </a:moveTo>
                  <a:lnTo>
                    <a:pt x="9502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51" name="Google Shape;751;g269c98b9bed_1_533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1785257" y="609041"/>
              <a:ext cx="7239" cy="4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2" name="Google Shape;752;g269c98b9bed_1_533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1744921" y="653669"/>
              <a:ext cx="43357" cy="3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3" name="Google Shape;753;g269c98b9bed_1_533"/>
            <p:cNvSpPr/>
            <p:nvPr/>
          </p:nvSpPr>
          <p:spPr>
            <a:xfrm>
              <a:off x="11758881" y="68645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5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54" name="Google Shape;754;g269c98b9bed_1_533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11681828" y="554418"/>
              <a:ext cx="110324" cy="65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5" name="Google Shape;755;g269c98b9bed_1_533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11678259" y="554342"/>
              <a:ext cx="47040" cy="13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6" name="Google Shape;756;g269c98b9bed_1_533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11745252" y="562978"/>
              <a:ext cx="44665" cy="50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g269c98b9bed_1_533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11759628" y="608215"/>
              <a:ext cx="32436" cy="77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8" name="Google Shape;758;g269c98b9bed_1_533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11487994" y="751740"/>
              <a:ext cx="354521" cy="65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9" name="Google Shape;759;g269c98b9bed_1_533"/>
            <p:cNvSpPr/>
            <p:nvPr/>
          </p:nvSpPr>
          <p:spPr>
            <a:xfrm>
              <a:off x="11950904" y="479014"/>
              <a:ext cx="12700" cy="339090"/>
            </a:xfrm>
            <a:custGeom>
              <a:rect b="b" l="l" r="r" t="t"/>
              <a:pathLst>
                <a:path extrusionOk="0" h="339090" w="12700">
                  <a:moveTo>
                    <a:pt x="12700" y="0"/>
                  </a:moveTo>
                  <a:lnTo>
                    <a:pt x="0" y="0"/>
                  </a:lnTo>
                  <a:lnTo>
                    <a:pt x="0" y="338683"/>
                  </a:lnTo>
                  <a:lnTo>
                    <a:pt x="12700" y="3386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60" name="Google Shape;760;g269c98b9bed_1_533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12031916" y="516420"/>
              <a:ext cx="286511" cy="286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1" name="Google Shape;761;g269c98b9bed_1_533"/>
            <p:cNvSpPr/>
            <p:nvPr/>
          </p:nvSpPr>
          <p:spPr>
            <a:xfrm>
              <a:off x="0" y="0"/>
              <a:ext cx="14630400" cy="1016000"/>
            </a:xfrm>
            <a:custGeom>
              <a:rect b="b" l="l" r="r" t="t"/>
              <a:pathLst>
                <a:path extrusionOk="0" h="1016000" w="14630400">
                  <a:moveTo>
                    <a:pt x="14630400" y="0"/>
                  </a:moveTo>
                  <a:lnTo>
                    <a:pt x="0" y="0"/>
                  </a:lnTo>
                  <a:lnTo>
                    <a:pt x="0" y="1015885"/>
                  </a:lnTo>
                  <a:lnTo>
                    <a:pt x="11032451" y="1015885"/>
                  </a:lnTo>
                  <a:lnTo>
                    <a:pt x="11078561" y="1008448"/>
                  </a:lnTo>
                  <a:lnTo>
                    <a:pt x="11118604" y="987738"/>
                  </a:lnTo>
                  <a:lnTo>
                    <a:pt x="11150180" y="956158"/>
                  </a:lnTo>
                  <a:lnTo>
                    <a:pt x="11170887" y="916111"/>
                  </a:lnTo>
                  <a:lnTo>
                    <a:pt x="11178324" y="870000"/>
                  </a:lnTo>
                  <a:lnTo>
                    <a:pt x="11178324" y="376034"/>
                  </a:lnTo>
                  <a:lnTo>
                    <a:pt x="11185761" y="329923"/>
                  </a:lnTo>
                  <a:lnTo>
                    <a:pt x="11206471" y="289877"/>
                  </a:lnTo>
                  <a:lnTo>
                    <a:pt x="11238051" y="258297"/>
                  </a:lnTo>
                  <a:lnTo>
                    <a:pt x="11278098" y="237586"/>
                  </a:lnTo>
                  <a:lnTo>
                    <a:pt x="11324209" y="230149"/>
                  </a:lnTo>
                  <a:lnTo>
                    <a:pt x="14630400" y="230149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762" name="Google Shape;762;g269c98b9bed_1_533"/>
          <p:cNvSpPr/>
          <p:nvPr/>
        </p:nvSpPr>
        <p:spPr>
          <a:xfrm>
            <a:off x="0" y="8129727"/>
            <a:ext cx="14630400" cy="100329"/>
          </a:xfrm>
          <a:custGeom>
            <a:rect b="b" l="l" r="r" t="t"/>
            <a:pathLst>
              <a:path extrusionOk="0" h="100329" w="14630400">
                <a:moveTo>
                  <a:pt x="14630400" y="0"/>
                </a:moveTo>
                <a:lnTo>
                  <a:pt x="0" y="0"/>
                </a:lnTo>
                <a:lnTo>
                  <a:pt x="0" y="99872"/>
                </a:lnTo>
                <a:lnTo>
                  <a:pt x="14630400" y="99872"/>
                </a:lnTo>
                <a:lnTo>
                  <a:pt x="14630400" y="0"/>
                </a:lnTo>
                <a:close/>
              </a:path>
            </a:pathLst>
          </a:custGeom>
          <a:solidFill>
            <a:srgbClr val="0C7D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3" name="Google Shape;763;g269c98b9bed_1_533"/>
          <p:cNvSpPr txBox="1"/>
          <p:nvPr>
            <p:ph type="title"/>
          </p:nvPr>
        </p:nvSpPr>
        <p:spPr>
          <a:xfrm>
            <a:off x="-64350" y="198725"/>
            <a:ext cx="112395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64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Strategies to Engage Patients in Safe Care</a:t>
            </a:r>
            <a:endParaRPr sz="2500">
              <a:solidFill>
                <a:schemeClr val="lt1"/>
              </a:solidFill>
            </a:endParaRPr>
          </a:p>
        </p:txBody>
      </p:sp>
      <p:grpSp>
        <p:nvGrpSpPr>
          <p:cNvPr id="764" name="Google Shape;764;g269c98b9bed_1_533"/>
          <p:cNvGrpSpPr/>
          <p:nvPr/>
        </p:nvGrpSpPr>
        <p:grpSpPr>
          <a:xfrm>
            <a:off x="229631" y="1312000"/>
            <a:ext cx="14400185" cy="6497275"/>
            <a:chOff x="473837" y="1260544"/>
            <a:chExt cx="14156690" cy="6610984"/>
          </a:xfrm>
        </p:grpSpPr>
        <p:sp>
          <p:nvSpPr>
            <p:cNvPr id="765" name="Google Shape;765;g269c98b9bed_1_533"/>
            <p:cNvSpPr/>
            <p:nvPr/>
          </p:nvSpPr>
          <p:spPr>
            <a:xfrm>
              <a:off x="473837" y="1260544"/>
              <a:ext cx="14156690" cy="6610984"/>
            </a:xfrm>
            <a:custGeom>
              <a:rect b="b" l="l" r="r" t="t"/>
              <a:pathLst>
                <a:path extrusionOk="0" h="6610984" w="14156690">
                  <a:moveTo>
                    <a:pt x="14156563" y="0"/>
                  </a:moveTo>
                  <a:lnTo>
                    <a:pt x="131851" y="0"/>
                  </a:lnTo>
                  <a:lnTo>
                    <a:pt x="90175" y="6721"/>
                  </a:lnTo>
                  <a:lnTo>
                    <a:pt x="53980" y="25439"/>
                  </a:lnTo>
                  <a:lnTo>
                    <a:pt x="25439" y="53980"/>
                  </a:lnTo>
                  <a:lnTo>
                    <a:pt x="6721" y="90175"/>
                  </a:lnTo>
                  <a:lnTo>
                    <a:pt x="0" y="131851"/>
                  </a:lnTo>
                  <a:lnTo>
                    <a:pt x="0" y="6478854"/>
                  </a:lnTo>
                  <a:lnTo>
                    <a:pt x="6721" y="6520530"/>
                  </a:lnTo>
                  <a:lnTo>
                    <a:pt x="25439" y="6556724"/>
                  </a:lnTo>
                  <a:lnTo>
                    <a:pt x="53980" y="6585266"/>
                  </a:lnTo>
                  <a:lnTo>
                    <a:pt x="90175" y="6603983"/>
                  </a:lnTo>
                  <a:lnTo>
                    <a:pt x="131851" y="6610705"/>
                  </a:lnTo>
                  <a:lnTo>
                    <a:pt x="13618959" y="6610705"/>
                  </a:lnTo>
                  <a:lnTo>
                    <a:pt x="13660635" y="6603983"/>
                  </a:lnTo>
                  <a:lnTo>
                    <a:pt x="13696830" y="6585266"/>
                  </a:lnTo>
                  <a:lnTo>
                    <a:pt x="13725371" y="6556724"/>
                  </a:lnTo>
                  <a:lnTo>
                    <a:pt x="13744089" y="6520530"/>
                  </a:lnTo>
                  <a:lnTo>
                    <a:pt x="13750810" y="6478854"/>
                  </a:lnTo>
                  <a:lnTo>
                    <a:pt x="13750810" y="6159715"/>
                  </a:lnTo>
                  <a:lnTo>
                    <a:pt x="13738110" y="6478854"/>
                  </a:lnTo>
                  <a:lnTo>
                    <a:pt x="13735691" y="6502871"/>
                  </a:lnTo>
                  <a:lnTo>
                    <a:pt x="13717767" y="6545467"/>
                  </a:lnTo>
                  <a:lnTo>
                    <a:pt x="13685572" y="6577661"/>
                  </a:lnTo>
                  <a:lnTo>
                    <a:pt x="13642976" y="6595586"/>
                  </a:lnTo>
                  <a:lnTo>
                    <a:pt x="13618959" y="6598005"/>
                  </a:lnTo>
                  <a:lnTo>
                    <a:pt x="131851" y="6598005"/>
                  </a:lnTo>
                  <a:lnTo>
                    <a:pt x="85472" y="6588647"/>
                  </a:lnTo>
                  <a:lnTo>
                    <a:pt x="47599" y="6563106"/>
                  </a:lnTo>
                  <a:lnTo>
                    <a:pt x="22058" y="6525233"/>
                  </a:lnTo>
                  <a:lnTo>
                    <a:pt x="12700" y="6478854"/>
                  </a:lnTo>
                  <a:lnTo>
                    <a:pt x="12700" y="131851"/>
                  </a:lnTo>
                  <a:lnTo>
                    <a:pt x="22058" y="85472"/>
                  </a:lnTo>
                  <a:lnTo>
                    <a:pt x="47599" y="47599"/>
                  </a:lnTo>
                  <a:lnTo>
                    <a:pt x="85472" y="22058"/>
                  </a:lnTo>
                  <a:lnTo>
                    <a:pt x="131851" y="12700"/>
                  </a:lnTo>
                  <a:lnTo>
                    <a:pt x="14156563" y="12700"/>
                  </a:lnTo>
                  <a:lnTo>
                    <a:pt x="14156563" y="0"/>
                  </a:lnTo>
                  <a:close/>
                </a:path>
              </a:pathLst>
            </a:custGeom>
            <a:solidFill>
              <a:srgbClr val="087E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66" name="Google Shape;766;g269c98b9bed_1_533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14169255" y="7371213"/>
              <a:ext cx="98087" cy="980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7" name="Google Shape;767;g269c98b9bed_1_533"/>
          <p:cNvGrpSpPr/>
          <p:nvPr/>
        </p:nvGrpSpPr>
        <p:grpSpPr>
          <a:xfrm>
            <a:off x="345850" y="6809434"/>
            <a:ext cx="13710370" cy="774630"/>
            <a:chOff x="19812" y="8923019"/>
            <a:chExt cx="18268315" cy="735711"/>
          </a:xfrm>
        </p:grpSpPr>
        <p:sp>
          <p:nvSpPr>
            <p:cNvPr id="768" name="Google Shape;768;g269c98b9bed_1_533"/>
            <p:cNvSpPr/>
            <p:nvPr/>
          </p:nvSpPr>
          <p:spPr>
            <a:xfrm>
              <a:off x="19812" y="8923019"/>
              <a:ext cx="18268315" cy="678815"/>
            </a:xfrm>
            <a:custGeom>
              <a:rect b="b" l="l" r="r" t="t"/>
              <a:pathLst>
                <a:path extrusionOk="0" h="678815" w="18268315">
                  <a:moveTo>
                    <a:pt x="0" y="678560"/>
                  </a:moveTo>
                  <a:lnTo>
                    <a:pt x="18268188" y="678560"/>
                  </a:lnTo>
                  <a:lnTo>
                    <a:pt x="18268188" y="0"/>
                  </a:lnTo>
                  <a:lnTo>
                    <a:pt x="0" y="0"/>
                  </a:lnTo>
                  <a:lnTo>
                    <a:pt x="0" y="678560"/>
                  </a:lnTo>
                  <a:close/>
                </a:path>
              </a:pathLst>
            </a:custGeom>
            <a:solidFill>
              <a:srgbClr val="FEEFE8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9" name="Google Shape;769;g269c98b9bed_1_533"/>
            <p:cNvSpPr/>
            <p:nvPr/>
          </p:nvSpPr>
          <p:spPr>
            <a:xfrm>
              <a:off x="19812" y="9601580"/>
              <a:ext cx="18268315" cy="57150"/>
            </a:xfrm>
            <a:custGeom>
              <a:rect b="b" l="l" r="r" t="t"/>
              <a:pathLst>
                <a:path extrusionOk="0" h="57150" w="18268315">
                  <a:moveTo>
                    <a:pt x="0" y="57150"/>
                  </a:moveTo>
                  <a:lnTo>
                    <a:pt x="18268188" y="57150"/>
                  </a:lnTo>
                  <a:lnTo>
                    <a:pt x="18268188" y="0"/>
                  </a:lnTo>
                  <a:lnTo>
                    <a:pt x="0" y="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rgbClr val="000000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70" name="Google Shape;770;g269c98b9bed_1_533"/>
            <p:cNvSpPr/>
            <p:nvPr/>
          </p:nvSpPr>
          <p:spPr>
            <a:xfrm>
              <a:off x="19812" y="8923019"/>
              <a:ext cx="18268315" cy="707390"/>
            </a:xfrm>
            <a:custGeom>
              <a:rect b="b" l="l" r="r" t="t"/>
              <a:pathLst>
                <a:path extrusionOk="0" h="707390" w="18268315">
                  <a:moveTo>
                    <a:pt x="18268188" y="0"/>
                  </a:moveTo>
                  <a:lnTo>
                    <a:pt x="0" y="0"/>
                  </a:lnTo>
                  <a:lnTo>
                    <a:pt x="0" y="707135"/>
                  </a:ln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71" name="Google Shape;771;g269c98b9bed_1_533"/>
          <p:cNvSpPr txBox="1"/>
          <p:nvPr/>
        </p:nvSpPr>
        <p:spPr>
          <a:xfrm>
            <a:off x="879863" y="1661550"/>
            <a:ext cx="12492300" cy="4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71169" lvl="0" marL="54864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Getting Patient centricity across the Organization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1169" lvl="0" marL="5486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Advisory Councils 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-bridge build </a:t>
            </a:r>
            <a:r>
              <a:rPr i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partnerships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1169" lvl="0" marL="5486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centred 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 and awareness program- </a:t>
            </a:r>
            <a:r>
              <a:rPr i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shared decision making 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better compliance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1169" lvl="0" marL="5486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 Feedback and </a:t>
            </a: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Experience sharing 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platforms- </a:t>
            </a:r>
            <a:r>
              <a:rPr i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your customer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71169" lvl="0" marL="5486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eriod"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way Communication 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i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bridge the trust deficit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g269c98b9bed_1_533"/>
          <p:cNvSpPr txBox="1"/>
          <p:nvPr/>
        </p:nvSpPr>
        <p:spPr>
          <a:xfrm>
            <a:off x="383863" y="6796650"/>
            <a:ext cx="1371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109700" spcFirstLastPara="1" rIns="109700" wrap="square" tIns="109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6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help to improve patient outcomes, increase satisfaction and build trusted relationship</a:t>
            </a:r>
            <a:endParaRPr b="1" sz="276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269c98b9bed_1_606"/>
          <p:cNvSpPr txBox="1"/>
          <p:nvPr/>
        </p:nvSpPr>
        <p:spPr>
          <a:xfrm>
            <a:off x="12301256" y="510142"/>
            <a:ext cx="19995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38100" marR="30480" rtl="0" algn="l">
              <a:lnSpc>
                <a:spcPct val="11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11</a:t>
            </a:r>
            <a:r>
              <a:rPr b="1" baseline="30000" lang="en-US" sz="825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TH </a:t>
            </a:r>
            <a:r>
              <a:rPr b="1" lang="en-US" sz="950">
                <a:solidFill>
                  <a:srgbClr val="0C7D9F"/>
                </a:solidFill>
                <a:latin typeface="Tahoma"/>
                <a:ea typeface="Tahoma"/>
                <a:cs typeface="Tahoma"/>
                <a:sym typeface="Tahoma"/>
              </a:rPr>
              <a:t>INTERNATIONAL PATIENT SAFETY CONFERENCE</a:t>
            </a:r>
            <a:endParaRPr sz="95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778" name="Google Shape;778;g269c98b9bed_1_606"/>
          <p:cNvGrpSpPr/>
          <p:nvPr/>
        </p:nvGrpSpPr>
        <p:grpSpPr>
          <a:xfrm>
            <a:off x="0" y="0"/>
            <a:ext cx="14630400" cy="1016000"/>
            <a:chOff x="0" y="0"/>
            <a:chExt cx="14630400" cy="1016000"/>
          </a:xfrm>
        </p:grpSpPr>
        <p:pic>
          <p:nvPicPr>
            <p:cNvPr id="779" name="Google Shape;779;g269c98b9bed_1_60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55134" y="512634"/>
              <a:ext cx="235448" cy="236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0" name="Google Shape;780;g269c98b9bed_1_60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81625" y="494055"/>
              <a:ext cx="238744" cy="220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1" name="Google Shape;781;g269c98b9bed_1_60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665191" y="536943"/>
              <a:ext cx="119964" cy="74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2" name="Google Shape;782;g269c98b9bed_1_60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580457" y="606289"/>
              <a:ext cx="211771" cy="122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3" name="Google Shape;783;g269c98b9bed_1_60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785536" y="511327"/>
              <a:ext cx="32296" cy="15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4" name="Google Shape;784;g269c98b9bed_1_60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785675" y="616356"/>
              <a:ext cx="21247" cy="52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5" name="Google Shape;785;g269c98b9bed_1_60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696966" y="666369"/>
              <a:ext cx="89598" cy="45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6" name="Google Shape;786;g269c98b9bed_1_60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755018" y="661111"/>
              <a:ext cx="33083" cy="32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7" name="Google Shape;787;g269c98b9bed_1_606"/>
            <p:cNvSpPr/>
            <p:nvPr/>
          </p:nvSpPr>
          <p:spPr>
            <a:xfrm>
              <a:off x="11760631" y="685444"/>
              <a:ext cx="6350" cy="4445"/>
            </a:xfrm>
            <a:custGeom>
              <a:rect b="b" l="l" r="r" t="t"/>
              <a:pathLst>
                <a:path extrusionOk="0" h="4445" w="6350">
                  <a:moveTo>
                    <a:pt x="6337" y="0"/>
                  </a:moveTo>
                  <a:lnTo>
                    <a:pt x="5600" y="25"/>
                  </a:lnTo>
                  <a:lnTo>
                    <a:pt x="3754" y="1498"/>
                  </a:lnTo>
                  <a:lnTo>
                    <a:pt x="1868" y="2882"/>
                  </a:lnTo>
                  <a:lnTo>
                    <a:pt x="0" y="4165"/>
                  </a:lnTo>
                  <a:lnTo>
                    <a:pt x="2197" y="2857"/>
                  </a:lnTo>
                  <a:lnTo>
                    <a:pt x="4297" y="1485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88" name="Google Shape;788;g269c98b9bed_1_60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584165" y="651827"/>
              <a:ext cx="144221" cy="58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9" name="Google Shape;789;g269c98b9bed_1_60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604256" y="675347"/>
              <a:ext cx="112598" cy="36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0" name="Google Shape;790;g269c98b9bed_1_60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1603037" y="672528"/>
              <a:ext cx="77685" cy="36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1" name="Google Shape;791;g269c98b9bed_1_60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1660377" y="666254"/>
              <a:ext cx="110070" cy="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2" name="Google Shape;792;g269c98b9bed_1_60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770677" y="500278"/>
              <a:ext cx="38993" cy="111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3" name="Google Shape;793;g269c98b9bed_1_606"/>
            <p:cNvSpPr/>
            <p:nvPr/>
          </p:nvSpPr>
          <p:spPr>
            <a:xfrm>
              <a:off x="11802542" y="587908"/>
              <a:ext cx="5715" cy="42545"/>
            </a:xfrm>
            <a:custGeom>
              <a:rect b="b" l="l" r="r" t="t"/>
              <a:pathLst>
                <a:path extrusionOk="0" h="42545" w="5715">
                  <a:moveTo>
                    <a:pt x="5702" y="7607"/>
                  </a:moveTo>
                  <a:lnTo>
                    <a:pt x="5511" y="3797"/>
                  </a:lnTo>
                  <a:lnTo>
                    <a:pt x="5118" y="0"/>
                  </a:lnTo>
                  <a:lnTo>
                    <a:pt x="5346" y="8216"/>
                  </a:lnTo>
                  <a:lnTo>
                    <a:pt x="5041" y="15989"/>
                  </a:lnTo>
                  <a:lnTo>
                    <a:pt x="0" y="42125"/>
                  </a:lnTo>
                  <a:lnTo>
                    <a:pt x="939" y="39522"/>
                  </a:lnTo>
                  <a:lnTo>
                    <a:pt x="5676" y="15989"/>
                  </a:lnTo>
                  <a:lnTo>
                    <a:pt x="5702" y="7607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94" name="Google Shape;794;g269c98b9bed_1_60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1629618" y="690092"/>
              <a:ext cx="8737" cy="5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5" name="Google Shape;795;g269c98b9bed_1_60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1637670" y="694753"/>
              <a:ext cx="87401" cy="15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6" name="Google Shape;796;g269c98b9bed_1_60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718175" y="496976"/>
              <a:ext cx="89724" cy="210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7" name="Google Shape;797;g269c98b9bed_1_60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1656275" y="638886"/>
              <a:ext cx="142278" cy="69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8" name="Google Shape;798;g269c98b9bed_1_606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790489" y="549198"/>
              <a:ext cx="10464" cy="286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9" name="Google Shape;799;g269c98b9bed_1_606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1689651" y="496608"/>
              <a:ext cx="115976" cy="2086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0" name="Google Shape;800;g269c98b9bed_1_606"/>
            <p:cNvSpPr/>
            <p:nvPr/>
          </p:nvSpPr>
          <p:spPr>
            <a:xfrm>
              <a:off x="11801494" y="628346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8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01" name="Google Shape;801;g269c98b9bed_1_606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1679605" y="635673"/>
              <a:ext cx="109004" cy="6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2" name="Google Shape;802;g269c98b9bed_1_606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1727067" y="661695"/>
              <a:ext cx="60665" cy="43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3" name="Google Shape;803;g269c98b9bed_1_606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1708295" y="659396"/>
              <a:ext cx="80136" cy="47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4" name="Google Shape;804;g269c98b9bed_1_606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1695963" y="510959"/>
              <a:ext cx="107200" cy="9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5" name="Google Shape;805;g269c98b9bed_1_606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1776201" y="652005"/>
              <a:ext cx="7886" cy="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6" name="Google Shape;806;g269c98b9bed_1_606"/>
            <p:cNvSpPr/>
            <p:nvPr/>
          </p:nvSpPr>
          <p:spPr>
            <a:xfrm>
              <a:off x="11707300" y="517582"/>
              <a:ext cx="1270" cy="0"/>
            </a:xfrm>
            <a:custGeom>
              <a:rect b="b" l="l" r="r" t="t"/>
              <a:pathLst>
                <a:path extrusionOk="0" h="120000" w="1270">
                  <a:moveTo>
                    <a:pt x="0" y="0"/>
                  </a:moveTo>
                  <a:lnTo>
                    <a:pt x="1207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7" name="Google Shape;807;g269c98b9bed_1_606"/>
            <p:cNvSpPr/>
            <p:nvPr/>
          </p:nvSpPr>
          <p:spPr>
            <a:xfrm>
              <a:off x="11692946" y="517525"/>
              <a:ext cx="14604" cy="0"/>
            </a:xfrm>
            <a:custGeom>
              <a:rect b="b" l="l" r="r" t="t"/>
              <a:pathLst>
                <a:path extrusionOk="0" h="120000" w="14604">
                  <a:moveTo>
                    <a:pt x="0" y="0"/>
                  </a:moveTo>
                  <a:lnTo>
                    <a:pt x="14163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8" name="Google Shape;808;g269c98b9bed_1_606"/>
            <p:cNvSpPr/>
            <p:nvPr/>
          </p:nvSpPr>
          <p:spPr>
            <a:xfrm>
              <a:off x="11679211" y="517880"/>
              <a:ext cx="13334" cy="3175"/>
            </a:xfrm>
            <a:custGeom>
              <a:rect b="b" l="l" r="r" t="t"/>
              <a:pathLst>
                <a:path extrusionOk="0" h="3175" w="13334">
                  <a:moveTo>
                    <a:pt x="11760" y="0"/>
                  </a:moveTo>
                  <a:lnTo>
                    <a:pt x="7785" y="723"/>
                  </a:lnTo>
                  <a:lnTo>
                    <a:pt x="3835" y="1701"/>
                  </a:lnTo>
                  <a:lnTo>
                    <a:pt x="0" y="2921"/>
                  </a:lnTo>
                  <a:lnTo>
                    <a:pt x="4267" y="1879"/>
                  </a:lnTo>
                  <a:lnTo>
                    <a:pt x="8610" y="1117"/>
                  </a:lnTo>
                  <a:lnTo>
                    <a:pt x="13004" y="673"/>
                  </a:lnTo>
                  <a:lnTo>
                    <a:pt x="1176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09" name="Google Shape;809;g269c98b9bed_1_606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1755615" y="534835"/>
              <a:ext cx="40563" cy="47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0" name="Google Shape;810;g269c98b9bed_1_606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1721083" y="522287"/>
              <a:ext cx="82384" cy="170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1" name="Google Shape;811;g269c98b9bed_1_606"/>
            <p:cNvSpPr/>
            <p:nvPr/>
          </p:nvSpPr>
          <p:spPr>
            <a:xfrm>
              <a:off x="11788622" y="658317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1092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2" name="Google Shape;812;g269c98b9bed_1_606"/>
            <p:cNvSpPr/>
            <p:nvPr/>
          </p:nvSpPr>
          <p:spPr>
            <a:xfrm>
              <a:off x="11789714" y="656331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3" name="Google Shape;813;g269c98b9bed_1_606"/>
            <p:cNvSpPr/>
            <p:nvPr/>
          </p:nvSpPr>
          <p:spPr>
            <a:xfrm>
              <a:off x="11788794" y="657733"/>
              <a:ext cx="0" cy="1270"/>
            </a:xfrm>
            <a:custGeom>
              <a:rect b="b" l="l" r="r" t="t"/>
              <a:pathLst>
                <a:path extrusionOk="0" h="1270" w="120000">
                  <a:moveTo>
                    <a:pt x="0" y="91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4" name="Google Shape;814;g269c98b9bed_1_606"/>
            <p:cNvSpPr/>
            <p:nvPr/>
          </p:nvSpPr>
          <p:spPr>
            <a:xfrm>
              <a:off x="11783396" y="666180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8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15" name="Google Shape;815;g269c98b9bed_1_606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1672671" y="522109"/>
              <a:ext cx="59296" cy="11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6" name="Google Shape;816;g269c98b9bed_1_606"/>
            <p:cNvSpPr/>
            <p:nvPr/>
          </p:nvSpPr>
          <p:spPr>
            <a:xfrm>
              <a:off x="11672137" y="533571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09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17" name="Google Shape;817;g269c98b9bed_1_606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1689194" y="523557"/>
              <a:ext cx="111017" cy="142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8" name="Google Shape;818;g269c98b9bed_1_606"/>
            <p:cNvSpPr/>
            <p:nvPr/>
          </p:nvSpPr>
          <p:spPr>
            <a:xfrm>
              <a:off x="11789085" y="655815"/>
              <a:ext cx="0" cy="2540"/>
            </a:xfrm>
            <a:custGeom>
              <a:rect b="b" l="l" r="r" t="t"/>
              <a:pathLst>
                <a:path extrusionOk="0" h="2540" w="120000">
                  <a:moveTo>
                    <a:pt x="0" y="2171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9" name="Google Shape;819;g269c98b9bed_1_606"/>
            <p:cNvSpPr/>
            <p:nvPr/>
          </p:nvSpPr>
          <p:spPr>
            <a:xfrm>
              <a:off x="11779440" y="665683"/>
              <a:ext cx="4445" cy="5715"/>
            </a:xfrm>
            <a:custGeom>
              <a:rect b="b" l="l" r="r" t="t"/>
              <a:pathLst>
                <a:path extrusionOk="0" h="5715" w="4445">
                  <a:moveTo>
                    <a:pt x="4330" y="0"/>
                  </a:moveTo>
                  <a:lnTo>
                    <a:pt x="2832" y="1435"/>
                  </a:lnTo>
                  <a:lnTo>
                    <a:pt x="1849" y="2908"/>
                  </a:lnTo>
                  <a:lnTo>
                    <a:pt x="951" y="4178"/>
                  </a:lnTo>
                  <a:lnTo>
                    <a:pt x="0" y="5422"/>
                  </a:lnTo>
                  <a:lnTo>
                    <a:pt x="2207" y="2793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20" name="Google Shape;820;g269c98b9bed_1_606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1660835" y="531926"/>
              <a:ext cx="94881" cy="213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1" name="Google Shape;821;g269c98b9bed_1_606"/>
            <p:cNvSpPr/>
            <p:nvPr/>
          </p:nvSpPr>
          <p:spPr>
            <a:xfrm>
              <a:off x="11699100" y="532282"/>
              <a:ext cx="13334" cy="4445"/>
            </a:xfrm>
            <a:custGeom>
              <a:rect b="b" l="l" r="r" t="t"/>
              <a:pathLst>
                <a:path extrusionOk="0" h="4445" w="13334">
                  <a:moveTo>
                    <a:pt x="9766" y="0"/>
                  </a:moveTo>
                  <a:lnTo>
                    <a:pt x="6464" y="304"/>
                  </a:lnTo>
                  <a:lnTo>
                    <a:pt x="3213" y="812"/>
                  </a:lnTo>
                  <a:lnTo>
                    <a:pt x="0" y="1498"/>
                  </a:lnTo>
                  <a:lnTo>
                    <a:pt x="2603" y="4152"/>
                  </a:lnTo>
                  <a:lnTo>
                    <a:pt x="5943" y="3733"/>
                  </a:lnTo>
                  <a:lnTo>
                    <a:pt x="9309" y="3505"/>
                  </a:lnTo>
                  <a:lnTo>
                    <a:pt x="12725" y="3505"/>
                  </a:lnTo>
                  <a:lnTo>
                    <a:pt x="11760" y="2298"/>
                  </a:lnTo>
                  <a:lnTo>
                    <a:pt x="10756" y="1117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2" name="Google Shape;822;g269c98b9bed_1_606"/>
            <p:cNvSpPr/>
            <p:nvPr/>
          </p:nvSpPr>
          <p:spPr>
            <a:xfrm>
              <a:off x="11782983" y="576173"/>
              <a:ext cx="0" cy="636"/>
            </a:xfrm>
            <a:custGeom>
              <a:rect b="b" l="l" r="r" t="t"/>
              <a:pathLst>
                <a:path extrusionOk="0" h="634" w="120000">
                  <a:moveTo>
                    <a:pt x="0" y="3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23" name="Google Shape;823;g269c98b9bed_1_606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1728754" y="537502"/>
              <a:ext cx="69684" cy="144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4" name="Google Shape;824;g269c98b9bed_1_606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1750788" y="634695"/>
              <a:ext cx="43421" cy="57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5" name="Google Shape;825;g269c98b9bed_1_606"/>
            <p:cNvSpPr/>
            <p:nvPr/>
          </p:nvSpPr>
          <p:spPr>
            <a:xfrm>
              <a:off x="11755704" y="685622"/>
              <a:ext cx="6984" cy="3809"/>
            </a:xfrm>
            <a:custGeom>
              <a:rect b="b" l="l" r="r" t="t"/>
              <a:pathLst>
                <a:path extrusionOk="0" h="3809" w="6984">
                  <a:moveTo>
                    <a:pt x="6515" y="0"/>
                  </a:moveTo>
                  <a:lnTo>
                    <a:pt x="4686" y="50"/>
                  </a:lnTo>
                  <a:lnTo>
                    <a:pt x="3556" y="774"/>
                  </a:lnTo>
                  <a:lnTo>
                    <a:pt x="2413" y="1473"/>
                  </a:lnTo>
                  <a:lnTo>
                    <a:pt x="1257" y="2133"/>
                  </a:lnTo>
                  <a:lnTo>
                    <a:pt x="0" y="2997"/>
                  </a:lnTo>
                  <a:lnTo>
                    <a:pt x="482" y="3555"/>
                  </a:lnTo>
                  <a:lnTo>
                    <a:pt x="2540" y="2463"/>
                  </a:lnTo>
                  <a:lnTo>
                    <a:pt x="4546" y="1270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00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26" name="Google Shape;826;g269c98b9bed_1_606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1665305" y="539508"/>
              <a:ext cx="105333" cy="23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7" name="Google Shape;827;g269c98b9bed_1_606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1707872" y="539635"/>
              <a:ext cx="87388" cy="158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8" name="Google Shape;828;g269c98b9bed_1_606"/>
            <p:cNvSpPr/>
            <p:nvPr/>
          </p:nvSpPr>
          <p:spPr>
            <a:xfrm>
              <a:off x="11758448" y="68671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70" y="0"/>
                  </a:lnTo>
                </a:path>
                <a:path extrusionOk="0" h="120000" w="634">
                  <a:moveTo>
                    <a:pt x="177" y="0"/>
                  </a:moveTo>
                  <a:lnTo>
                    <a:pt x="285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29" name="Google Shape;829;g269c98b9bed_1_606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11689092" y="546671"/>
              <a:ext cx="95376" cy="40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0" name="Google Shape;830;g269c98b9bed_1_606"/>
            <p:cNvSpPr/>
            <p:nvPr/>
          </p:nvSpPr>
          <p:spPr>
            <a:xfrm>
              <a:off x="11710514" y="547757"/>
              <a:ext cx="9525" cy="0"/>
            </a:xfrm>
            <a:custGeom>
              <a:rect b="b" l="l" r="r" t="t"/>
              <a:pathLst>
                <a:path extrusionOk="0" h="120000" w="9525">
                  <a:moveTo>
                    <a:pt x="0" y="0"/>
                  </a:moveTo>
                  <a:lnTo>
                    <a:pt x="9502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31" name="Google Shape;831;g269c98b9bed_1_606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1785257" y="609041"/>
              <a:ext cx="7239" cy="4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2" name="Google Shape;832;g269c98b9bed_1_606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1744921" y="653669"/>
              <a:ext cx="43357" cy="3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3" name="Google Shape;833;g269c98b9bed_1_606"/>
            <p:cNvSpPr/>
            <p:nvPr/>
          </p:nvSpPr>
          <p:spPr>
            <a:xfrm>
              <a:off x="11758881" y="686454"/>
              <a:ext cx="636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150" y="0"/>
                  </a:lnTo>
                </a:path>
              </a:pathLst>
            </a:custGeom>
            <a:noFill/>
            <a:ln cap="flat" cmpd="sng" w="9525">
              <a:solidFill>
                <a:srgbClr val="00010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34" name="Google Shape;834;g269c98b9bed_1_606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11681828" y="554418"/>
              <a:ext cx="110324" cy="65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5" name="Google Shape;835;g269c98b9bed_1_606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11678259" y="554342"/>
              <a:ext cx="47040" cy="13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6" name="Google Shape;836;g269c98b9bed_1_606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11745252" y="562978"/>
              <a:ext cx="44665" cy="50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7" name="Google Shape;837;g269c98b9bed_1_606"/>
            <p:cNvPicPr preferRelativeResize="0"/>
            <p:nvPr/>
          </p:nvPicPr>
          <p:blipFill rotWithShape="1">
            <a:blip r:embed="rId42">
              <a:alphaModFix/>
            </a:blip>
            <a:srcRect b="0" l="0" r="0" t="0"/>
            <a:stretch/>
          </p:blipFill>
          <p:spPr>
            <a:xfrm>
              <a:off x="11759628" y="608215"/>
              <a:ext cx="32436" cy="77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8" name="Google Shape;838;g269c98b9bed_1_606"/>
            <p:cNvPicPr preferRelativeResize="0"/>
            <p:nvPr/>
          </p:nvPicPr>
          <p:blipFill rotWithShape="1">
            <a:blip r:embed="rId43">
              <a:alphaModFix/>
            </a:blip>
            <a:srcRect b="0" l="0" r="0" t="0"/>
            <a:stretch/>
          </p:blipFill>
          <p:spPr>
            <a:xfrm>
              <a:off x="11487994" y="751740"/>
              <a:ext cx="354521" cy="65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9" name="Google Shape;839;g269c98b9bed_1_606"/>
            <p:cNvSpPr/>
            <p:nvPr/>
          </p:nvSpPr>
          <p:spPr>
            <a:xfrm>
              <a:off x="11950904" y="479014"/>
              <a:ext cx="12700" cy="339090"/>
            </a:xfrm>
            <a:custGeom>
              <a:rect b="b" l="l" r="r" t="t"/>
              <a:pathLst>
                <a:path extrusionOk="0" h="339090" w="12700">
                  <a:moveTo>
                    <a:pt x="12700" y="0"/>
                  </a:moveTo>
                  <a:lnTo>
                    <a:pt x="0" y="0"/>
                  </a:lnTo>
                  <a:lnTo>
                    <a:pt x="0" y="338683"/>
                  </a:lnTo>
                  <a:lnTo>
                    <a:pt x="12700" y="33868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40" name="Google Shape;840;g269c98b9bed_1_606"/>
            <p:cNvPicPr preferRelativeResize="0"/>
            <p:nvPr/>
          </p:nvPicPr>
          <p:blipFill rotWithShape="1">
            <a:blip r:embed="rId44">
              <a:alphaModFix/>
            </a:blip>
            <a:srcRect b="0" l="0" r="0" t="0"/>
            <a:stretch/>
          </p:blipFill>
          <p:spPr>
            <a:xfrm>
              <a:off x="12031916" y="516420"/>
              <a:ext cx="286511" cy="286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1" name="Google Shape;841;g269c98b9bed_1_606"/>
            <p:cNvSpPr/>
            <p:nvPr/>
          </p:nvSpPr>
          <p:spPr>
            <a:xfrm>
              <a:off x="0" y="0"/>
              <a:ext cx="14630400" cy="1016000"/>
            </a:xfrm>
            <a:custGeom>
              <a:rect b="b" l="l" r="r" t="t"/>
              <a:pathLst>
                <a:path extrusionOk="0" h="1016000" w="14630400">
                  <a:moveTo>
                    <a:pt x="14630400" y="0"/>
                  </a:moveTo>
                  <a:lnTo>
                    <a:pt x="0" y="0"/>
                  </a:lnTo>
                  <a:lnTo>
                    <a:pt x="0" y="1015885"/>
                  </a:lnTo>
                  <a:lnTo>
                    <a:pt x="11032451" y="1015885"/>
                  </a:lnTo>
                  <a:lnTo>
                    <a:pt x="11078561" y="1008448"/>
                  </a:lnTo>
                  <a:lnTo>
                    <a:pt x="11118604" y="987738"/>
                  </a:lnTo>
                  <a:lnTo>
                    <a:pt x="11150180" y="956158"/>
                  </a:lnTo>
                  <a:lnTo>
                    <a:pt x="11170887" y="916111"/>
                  </a:lnTo>
                  <a:lnTo>
                    <a:pt x="11178324" y="870000"/>
                  </a:lnTo>
                  <a:lnTo>
                    <a:pt x="11178324" y="376034"/>
                  </a:lnTo>
                  <a:lnTo>
                    <a:pt x="11185761" y="329923"/>
                  </a:lnTo>
                  <a:lnTo>
                    <a:pt x="11206471" y="289877"/>
                  </a:lnTo>
                  <a:lnTo>
                    <a:pt x="11238051" y="258297"/>
                  </a:lnTo>
                  <a:lnTo>
                    <a:pt x="11278098" y="237586"/>
                  </a:lnTo>
                  <a:lnTo>
                    <a:pt x="11324209" y="230149"/>
                  </a:lnTo>
                  <a:lnTo>
                    <a:pt x="14630400" y="230149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C7D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42" name="Google Shape;842;g269c98b9bed_1_606"/>
          <p:cNvSpPr/>
          <p:nvPr/>
        </p:nvSpPr>
        <p:spPr>
          <a:xfrm>
            <a:off x="0" y="8129727"/>
            <a:ext cx="14630400" cy="100329"/>
          </a:xfrm>
          <a:custGeom>
            <a:rect b="b" l="l" r="r" t="t"/>
            <a:pathLst>
              <a:path extrusionOk="0" h="100329" w="14630400">
                <a:moveTo>
                  <a:pt x="14630400" y="0"/>
                </a:moveTo>
                <a:lnTo>
                  <a:pt x="0" y="0"/>
                </a:lnTo>
                <a:lnTo>
                  <a:pt x="0" y="99872"/>
                </a:lnTo>
                <a:lnTo>
                  <a:pt x="14630400" y="99872"/>
                </a:lnTo>
                <a:lnTo>
                  <a:pt x="14630400" y="0"/>
                </a:lnTo>
                <a:close/>
              </a:path>
            </a:pathLst>
          </a:custGeom>
          <a:solidFill>
            <a:srgbClr val="0C7D9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3" name="Google Shape;843;g269c98b9bed_1_606"/>
          <p:cNvSpPr txBox="1"/>
          <p:nvPr>
            <p:ph type="title"/>
          </p:nvPr>
        </p:nvSpPr>
        <p:spPr>
          <a:xfrm>
            <a:off x="124200" y="198725"/>
            <a:ext cx="1090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54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help by engaging Patients &amp; Caregivers</a:t>
            </a:r>
            <a:endParaRPr sz="3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44" name="Google Shape;844;g269c98b9bed_1_606"/>
          <p:cNvGrpSpPr/>
          <p:nvPr/>
        </p:nvGrpSpPr>
        <p:grpSpPr>
          <a:xfrm>
            <a:off x="368866" y="1277102"/>
            <a:ext cx="14261450" cy="6616934"/>
            <a:chOff x="473837" y="1260544"/>
            <a:chExt cx="14156690" cy="6610984"/>
          </a:xfrm>
        </p:grpSpPr>
        <p:sp>
          <p:nvSpPr>
            <p:cNvPr id="845" name="Google Shape;845;g269c98b9bed_1_606"/>
            <p:cNvSpPr/>
            <p:nvPr/>
          </p:nvSpPr>
          <p:spPr>
            <a:xfrm>
              <a:off x="473837" y="1260544"/>
              <a:ext cx="14156690" cy="6610984"/>
            </a:xfrm>
            <a:custGeom>
              <a:rect b="b" l="l" r="r" t="t"/>
              <a:pathLst>
                <a:path extrusionOk="0" h="6610984" w="14156690">
                  <a:moveTo>
                    <a:pt x="14156563" y="0"/>
                  </a:moveTo>
                  <a:lnTo>
                    <a:pt x="131851" y="0"/>
                  </a:lnTo>
                  <a:lnTo>
                    <a:pt x="90175" y="6721"/>
                  </a:lnTo>
                  <a:lnTo>
                    <a:pt x="53980" y="25439"/>
                  </a:lnTo>
                  <a:lnTo>
                    <a:pt x="25439" y="53980"/>
                  </a:lnTo>
                  <a:lnTo>
                    <a:pt x="6721" y="90175"/>
                  </a:lnTo>
                  <a:lnTo>
                    <a:pt x="0" y="131851"/>
                  </a:lnTo>
                  <a:lnTo>
                    <a:pt x="0" y="6478854"/>
                  </a:lnTo>
                  <a:lnTo>
                    <a:pt x="6721" y="6520530"/>
                  </a:lnTo>
                  <a:lnTo>
                    <a:pt x="25439" y="6556724"/>
                  </a:lnTo>
                  <a:lnTo>
                    <a:pt x="53980" y="6585266"/>
                  </a:lnTo>
                  <a:lnTo>
                    <a:pt x="90175" y="6603983"/>
                  </a:lnTo>
                  <a:lnTo>
                    <a:pt x="131851" y="6610705"/>
                  </a:lnTo>
                  <a:lnTo>
                    <a:pt x="13618959" y="6610705"/>
                  </a:lnTo>
                  <a:lnTo>
                    <a:pt x="13660635" y="6603983"/>
                  </a:lnTo>
                  <a:lnTo>
                    <a:pt x="13696830" y="6585266"/>
                  </a:lnTo>
                  <a:lnTo>
                    <a:pt x="13725371" y="6556724"/>
                  </a:lnTo>
                  <a:lnTo>
                    <a:pt x="13744089" y="6520530"/>
                  </a:lnTo>
                  <a:lnTo>
                    <a:pt x="13750810" y="6478854"/>
                  </a:lnTo>
                  <a:lnTo>
                    <a:pt x="13750810" y="6159715"/>
                  </a:lnTo>
                  <a:lnTo>
                    <a:pt x="13738110" y="6478854"/>
                  </a:lnTo>
                  <a:lnTo>
                    <a:pt x="13735691" y="6502871"/>
                  </a:lnTo>
                  <a:lnTo>
                    <a:pt x="13717767" y="6545467"/>
                  </a:lnTo>
                  <a:lnTo>
                    <a:pt x="13685572" y="6577661"/>
                  </a:lnTo>
                  <a:lnTo>
                    <a:pt x="13642976" y="6595586"/>
                  </a:lnTo>
                  <a:lnTo>
                    <a:pt x="13618959" y="6598005"/>
                  </a:lnTo>
                  <a:lnTo>
                    <a:pt x="131851" y="6598005"/>
                  </a:lnTo>
                  <a:lnTo>
                    <a:pt x="85472" y="6588647"/>
                  </a:lnTo>
                  <a:lnTo>
                    <a:pt x="47599" y="6563106"/>
                  </a:lnTo>
                  <a:lnTo>
                    <a:pt x="22058" y="6525233"/>
                  </a:lnTo>
                  <a:lnTo>
                    <a:pt x="12700" y="6478854"/>
                  </a:lnTo>
                  <a:lnTo>
                    <a:pt x="12700" y="131851"/>
                  </a:lnTo>
                  <a:lnTo>
                    <a:pt x="22058" y="85472"/>
                  </a:lnTo>
                  <a:lnTo>
                    <a:pt x="47599" y="47599"/>
                  </a:lnTo>
                  <a:lnTo>
                    <a:pt x="85472" y="22058"/>
                  </a:lnTo>
                  <a:lnTo>
                    <a:pt x="131851" y="12700"/>
                  </a:lnTo>
                  <a:lnTo>
                    <a:pt x="14156563" y="12700"/>
                  </a:lnTo>
                  <a:lnTo>
                    <a:pt x="14156563" y="0"/>
                  </a:lnTo>
                  <a:close/>
                </a:path>
              </a:pathLst>
            </a:custGeom>
            <a:solidFill>
              <a:srgbClr val="087E9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846" name="Google Shape;846;g269c98b9bed_1_606"/>
            <p:cNvPicPr preferRelativeResize="0"/>
            <p:nvPr/>
          </p:nvPicPr>
          <p:blipFill rotWithShape="1">
            <a:blip r:embed="rId45">
              <a:alphaModFix/>
            </a:blip>
            <a:srcRect b="0" l="0" r="0" t="0"/>
            <a:stretch/>
          </p:blipFill>
          <p:spPr>
            <a:xfrm>
              <a:off x="14169255" y="7371213"/>
              <a:ext cx="98087" cy="980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7" name="Google Shape;847;g269c98b9bed_1_606"/>
          <p:cNvGrpSpPr/>
          <p:nvPr/>
        </p:nvGrpSpPr>
        <p:grpSpPr>
          <a:xfrm>
            <a:off x="3473986" y="1389859"/>
            <a:ext cx="7682683" cy="1350517"/>
            <a:chOff x="0" y="-38100"/>
            <a:chExt cx="2529195" cy="444600"/>
          </a:xfrm>
        </p:grpSpPr>
        <p:sp>
          <p:nvSpPr>
            <p:cNvPr id="848" name="Google Shape;848;g269c98b9bed_1_606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FF5B6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3150" lIns="73150" spcFirstLastPara="1" rIns="73150" wrap="square" tIns="73150">
              <a:noAutofit/>
            </a:bodyPr>
            <a:lstStyle/>
            <a:p>
              <a:pPr indent="0" lvl="0" marL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9" name="Google Shape;849;g269c98b9bed_1_606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50" lIns="40650" spcFirstLastPara="1" rIns="40650" wrap="square" tIns="40650">
              <a:noAutofit/>
            </a:bodyPr>
            <a:lstStyle/>
            <a:p>
              <a:pPr indent="0" lvl="0" marL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50" name="Google Shape;850;g269c98b9bed_1_606"/>
          <p:cNvGrpSpPr/>
          <p:nvPr/>
        </p:nvGrpSpPr>
        <p:grpSpPr>
          <a:xfrm>
            <a:off x="3473986" y="2650376"/>
            <a:ext cx="7682683" cy="1350517"/>
            <a:chOff x="0" y="-38100"/>
            <a:chExt cx="2529195" cy="444600"/>
          </a:xfrm>
        </p:grpSpPr>
        <p:sp>
          <p:nvSpPr>
            <p:cNvPr id="851" name="Google Shape;851;g269c98b9bed_1_606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38B6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3150" lIns="73150" spcFirstLastPara="1" rIns="73150" wrap="square" tIns="73150">
              <a:noAutofit/>
            </a:bodyPr>
            <a:lstStyle/>
            <a:p>
              <a:pPr indent="0" lvl="0" marL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2" name="Google Shape;852;g269c98b9bed_1_606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50" lIns="40650" spcFirstLastPara="1" rIns="40650" wrap="square" tIns="40650">
              <a:noAutofit/>
            </a:bodyPr>
            <a:lstStyle/>
            <a:p>
              <a:pPr indent="0" lvl="0" marL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53" name="Google Shape;853;g269c98b9bed_1_606"/>
          <p:cNvGrpSpPr/>
          <p:nvPr/>
        </p:nvGrpSpPr>
        <p:grpSpPr>
          <a:xfrm>
            <a:off x="3473986" y="3910264"/>
            <a:ext cx="7682683" cy="1350517"/>
            <a:chOff x="0" y="-38100"/>
            <a:chExt cx="2529195" cy="444600"/>
          </a:xfrm>
        </p:grpSpPr>
        <p:sp>
          <p:nvSpPr>
            <p:cNvPr id="854" name="Google Shape;854;g269c98b9bed_1_606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FFCC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3150" lIns="73150" spcFirstLastPara="1" rIns="73150" wrap="square" tIns="73150">
              <a:noAutofit/>
            </a:bodyPr>
            <a:lstStyle/>
            <a:p>
              <a:pPr indent="0" lvl="0" marL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5" name="Google Shape;855;g269c98b9bed_1_606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50" lIns="40650" spcFirstLastPara="1" rIns="40650" wrap="square" tIns="40650">
              <a:noAutofit/>
            </a:bodyPr>
            <a:lstStyle/>
            <a:p>
              <a:pPr indent="0" lvl="0" marL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56" name="Google Shape;856;g269c98b9bed_1_606"/>
          <p:cNvGrpSpPr/>
          <p:nvPr/>
        </p:nvGrpSpPr>
        <p:grpSpPr>
          <a:xfrm>
            <a:off x="3473986" y="5170151"/>
            <a:ext cx="7682683" cy="1350517"/>
            <a:chOff x="0" y="-38100"/>
            <a:chExt cx="2529195" cy="444600"/>
          </a:xfrm>
        </p:grpSpPr>
        <p:sp>
          <p:nvSpPr>
            <p:cNvPr id="857" name="Google Shape;857;g269c98b9bed_1_606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F2663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3150" lIns="73150" spcFirstLastPara="1" rIns="73150" wrap="square" tIns="73150">
              <a:noAutofit/>
            </a:bodyPr>
            <a:lstStyle/>
            <a:p>
              <a:pPr indent="0" lvl="0" marL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8" name="Google Shape;858;g269c98b9bed_1_606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50" lIns="40650" spcFirstLastPara="1" rIns="40650" wrap="square" tIns="40650">
              <a:noAutofit/>
            </a:bodyPr>
            <a:lstStyle/>
            <a:p>
              <a:pPr indent="0" lvl="0" marL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59" name="Google Shape;859;g269c98b9bed_1_606"/>
          <p:cNvGrpSpPr/>
          <p:nvPr/>
        </p:nvGrpSpPr>
        <p:grpSpPr>
          <a:xfrm>
            <a:off x="3473986" y="6543711"/>
            <a:ext cx="7682683" cy="1350517"/>
            <a:chOff x="0" y="-38100"/>
            <a:chExt cx="2529195" cy="444600"/>
          </a:xfrm>
        </p:grpSpPr>
        <p:sp>
          <p:nvSpPr>
            <p:cNvPr id="860" name="Google Shape;860;g269c98b9bed_1_606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2F900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3150" lIns="73150" spcFirstLastPara="1" rIns="73150" wrap="square" tIns="73150">
              <a:noAutofit/>
            </a:bodyPr>
            <a:lstStyle/>
            <a:p>
              <a:pPr indent="0" lvl="0" marL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1" name="Google Shape;861;g269c98b9bed_1_606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50" lIns="40650" spcFirstLastPara="1" rIns="40650" wrap="square" tIns="40650">
              <a:noAutofit/>
            </a:bodyPr>
            <a:lstStyle/>
            <a:p>
              <a:pPr indent="0" lvl="0" marL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62" name="Google Shape;862;g269c98b9bed_1_606"/>
          <p:cNvSpPr/>
          <p:nvPr/>
        </p:nvSpPr>
        <p:spPr>
          <a:xfrm>
            <a:off x="1260446" y="1466852"/>
            <a:ext cx="1195027" cy="1195027"/>
          </a:xfrm>
          <a:custGeom>
            <a:rect b="b" l="l" r="r" t="t"/>
            <a:pathLst>
              <a:path extrusionOk="0" h="1493784" w="1493784">
                <a:moveTo>
                  <a:pt x="0" y="0"/>
                </a:moveTo>
                <a:lnTo>
                  <a:pt x="1493785" y="0"/>
                </a:lnTo>
                <a:lnTo>
                  <a:pt x="1493785" y="1493785"/>
                </a:lnTo>
                <a:lnTo>
                  <a:pt x="0" y="1493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3" name="Google Shape;863;g269c98b9bed_1_606"/>
          <p:cNvSpPr/>
          <p:nvPr/>
        </p:nvSpPr>
        <p:spPr>
          <a:xfrm>
            <a:off x="1305794" y="3928686"/>
            <a:ext cx="1104468" cy="1312003"/>
          </a:xfrm>
          <a:custGeom>
            <a:rect b="b" l="l" r="r" t="t"/>
            <a:pathLst>
              <a:path extrusionOk="0" h="1640004" w="1380585">
                <a:moveTo>
                  <a:pt x="0" y="0"/>
                </a:moveTo>
                <a:lnTo>
                  <a:pt x="1380586" y="0"/>
                </a:lnTo>
                <a:lnTo>
                  <a:pt x="1380586" y="1640005"/>
                </a:lnTo>
                <a:lnTo>
                  <a:pt x="0" y="1640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4" name="Google Shape;864;g269c98b9bed_1_606"/>
          <p:cNvSpPr/>
          <p:nvPr/>
        </p:nvSpPr>
        <p:spPr>
          <a:xfrm>
            <a:off x="11991928" y="2493041"/>
            <a:ext cx="1122418" cy="1415894"/>
          </a:xfrm>
          <a:custGeom>
            <a:rect b="b" l="l" r="r" t="t"/>
            <a:pathLst>
              <a:path extrusionOk="0" h="1769867" w="1403022">
                <a:moveTo>
                  <a:pt x="0" y="0"/>
                </a:moveTo>
                <a:lnTo>
                  <a:pt x="1403022" y="0"/>
                </a:lnTo>
                <a:lnTo>
                  <a:pt x="1403022" y="1769867"/>
                </a:lnTo>
                <a:lnTo>
                  <a:pt x="0" y="1769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5" name="Google Shape;865;g269c98b9bed_1_606"/>
          <p:cNvSpPr/>
          <p:nvPr/>
        </p:nvSpPr>
        <p:spPr>
          <a:xfrm rot="-9840319">
            <a:off x="13113906" y="2161753"/>
            <a:ext cx="666761" cy="1783381"/>
          </a:xfrm>
          <a:custGeom>
            <a:rect b="b" l="l" r="r" t="t"/>
            <a:pathLst>
              <a:path extrusionOk="0" h="2226966" w="835112">
                <a:moveTo>
                  <a:pt x="0" y="0"/>
                </a:moveTo>
                <a:lnTo>
                  <a:pt x="835112" y="0"/>
                </a:lnTo>
                <a:lnTo>
                  <a:pt x="835112" y="2226966"/>
                </a:lnTo>
                <a:lnTo>
                  <a:pt x="0" y="2226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866" name="Google Shape;866;g269c98b9bed_1_606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1991923" y="4895841"/>
            <a:ext cx="1470448" cy="1426333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g269c98b9bed_1_606"/>
          <p:cNvSpPr/>
          <p:nvPr/>
        </p:nvSpPr>
        <p:spPr>
          <a:xfrm>
            <a:off x="768789" y="6196218"/>
            <a:ext cx="2177136" cy="1534758"/>
          </a:xfrm>
          <a:custGeom>
            <a:rect b="b" l="l" r="r" t="t"/>
            <a:pathLst>
              <a:path extrusionOk="0" h="1918448" w="2721420">
                <a:moveTo>
                  <a:pt x="0" y="0"/>
                </a:moveTo>
                <a:lnTo>
                  <a:pt x="2721420" y="0"/>
                </a:lnTo>
                <a:lnTo>
                  <a:pt x="2721420" y="1918448"/>
                </a:lnTo>
                <a:lnTo>
                  <a:pt x="0" y="1918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1">
              <a:alphaModFix/>
            </a:blip>
            <a:stretch>
              <a:fillRect b="0" l="-21008" r="-20168" t="0"/>
            </a:stretch>
          </a:blipFill>
          <a:ln>
            <a:noFill/>
          </a:ln>
        </p:spPr>
      </p:sp>
      <p:sp>
        <p:nvSpPr>
          <p:cNvPr id="868" name="Google Shape;868;g269c98b9bed_1_606"/>
          <p:cNvSpPr txBox="1"/>
          <p:nvPr/>
        </p:nvSpPr>
        <p:spPr>
          <a:xfrm>
            <a:off x="3687853" y="2887558"/>
            <a:ext cx="7255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Know </a:t>
            </a: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&amp; Causes of Medical harm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 &amp; g</a:t>
            </a: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uidelines to help prevent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9" name="Google Shape;869;g269c98b9bed_1_606"/>
          <p:cNvSpPr txBox="1"/>
          <p:nvPr/>
        </p:nvSpPr>
        <p:spPr>
          <a:xfrm>
            <a:off x="3591246" y="4270674"/>
            <a:ext cx="7251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 on the Role that Patients can play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0" name="Google Shape;870;g269c98b9bed_1_606"/>
          <p:cNvSpPr txBox="1"/>
          <p:nvPr/>
        </p:nvSpPr>
        <p:spPr>
          <a:xfrm>
            <a:off x="4144922" y="1585260"/>
            <a:ext cx="62508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nderstand their Rights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, Roles </a:t>
            </a: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Responsibilities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1" name="Google Shape;871;g269c98b9bed_1_606"/>
          <p:cNvSpPr txBox="1"/>
          <p:nvPr/>
        </p:nvSpPr>
        <p:spPr>
          <a:xfrm>
            <a:off x="4190047" y="6904121"/>
            <a:ext cx="6250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of healthy lifestyle choices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2" name="Google Shape;872;g269c98b9bed_1_606"/>
          <p:cNvSpPr txBox="1"/>
          <p:nvPr/>
        </p:nvSpPr>
        <p:spPr>
          <a:xfrm>
            <a:off x="3758486" y="5414240"/>
            <a:ext cx="7113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alerts, tips, and advice for a Safe Patient Journey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2024-01-08T14:27:57Z</dcterms:created>
  <dc:creator>Ivon Fernandes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2024-01-08T00:00:00Z</vt:filetime>
  </property>
  <property fmtid="{D5CDD505-2E9C-101B-9397-08002B2CF9AE}" pid="3" name="Creator">
    <vt:lpwstr>Adobe Illustrator 28.1 (Macintosh)</vt:lpwstr>
  </property>
  <property fmtid="{D5CDD505-2E9C-101B-9397-08002B2CF9AE}" pid="4" name="GTS_PDFXConformance">
    <vt:lpwstr>PDF/X-1a:2003</vt:lpwstr>
  </property>
  <property fmtid="{D5CDD505-2E9C-101B-9397-08002B2CF9AE}" pid="5" name="GTS_PDFXVersion">
    <vt:lpwstr>PDF/X-1a:2003</vt:lpwstr>
  </property>
  <property fmtid="{D5CDD505-2E9C-101B-9397-08002B2CF9AE}" pid="6" name="LastSaved">
    <vt:filetime>2024-01-08T00:00:00Z</vt:filetime>
  </property>
  <property fmtid="{D5CDD505-2E9C-101B-9397-08002B2CF9AE}" pid="7" name="Producer">
    <vt:lpwstr>Adobe PDF library 17.00</vt:lpwstr>
  </property>
</Properties>
</file>