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7917" y="5910071"/>
            <a:ext cx="595823" cy="8031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2379" y="2039899"/>
            <a:ext cx="4503835" cy="30486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1306" y="260045"/>
            <a:ext cx="10489387" cy="160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99892" y="5024069"/>
            <a:ext cx="6792214" cy="1694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43762" y="1852191"/>
            <a:ext cx="5005705" cy="3862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377432" y="1852191"/>
            <a:ext cx="4536440" cy="398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308" y="215011"/>
            <a:ext cx="7009383" cy="114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4864" y="1345587"/>
            <a:ext cx="10342270" cy="3735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7" Type="http://schemas.openxmlformats.org/officeDocument/2006/relationships/hyperlink" Target="http://www.patientsforpatientsafety.in/" TargetMode="External"/><Relationship Id="rId8" Type="http://schemas.openxmlformats.org/officeDocument/2006/relationships/image" Target="../media/image2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9.jpg"/><Relationship Id="rId5" Type="http://schemas.openxmlformats.org/officeDocument/2006/relationships/image" Target="../media/image3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://www.patientsforpatientsafety.in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.jpg"/><Relationship Id="rId10" Type="http://schemas.openxmlformats.org/officeDocument/2006/relationships/image" Target="../media/image11.png"/><Relationship Id="rId11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.jpg"/><Relationship Id="rId9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306" y="260045"/>
            <a:ext cx="10325100" cy="1607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670175" marR="2693670">
              <a:lnSpc>
                <a:spcPct val="100000"/>
              </a:lnSpc>
              <a:spcBef>
                <a:spcPts val="105"/>
              </a:spcBef>
            </a:pPr>
            <a:r>
              <a:rPr dirty="0" sz="3200" spc="-35" b="1">
                <a:solidFill>
                  <a:srgbClr val="006FC0"/>
                </a:solidFill>
                <a:latin typeface="Times New Roman"/>
                <a:cs typeface="Times New Roman"/>
              </a:rPr>
              <a:t>World </a:t>
            </a:r>
            <a:r>
              <a:rPr dirty="0" sz="3200" b="1">
                <a:solidFill>
                  <a:srgbClr val="006FC0"/>
                </a:solidFill>
                <a:latin typeface="Times New Roman"/>
                <a:cs typeface="Times New Roman"/>
              </a:rPr>
              <a:t>Patient Safety Day </a:t>
            </a:r>
            <a:r>
              <a:rPr dirty="0" sz="32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6FC0"/>
                </a:solidFill>
                <a:latin typeface="Times New Roman"/>
                <a:cs typeface="Times New Roman"/>
              </a:rPr>
              <a:t>Patna</a:t>
            </a:r>
            <a:r>
              <a:rPr dirty="0" sz="3200" spc="-4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dirty="0" sz="32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3200" spc="10" b="1">
                <a:solidFill>
                  <a:srgbClr val="006FC0"/>
                </a:solidFill>
                <a:latin typeface="Times New Roman"/>
                <a:cs typeface="Times New Roman"/>
              </a:rPr>
              <a:t>17</a:t>
            </a:r>
            <a:r>
              <a:rPr dirty="0" baseline="25132" sz="3150" spc="15" b="1">
                <a:solidFill>
                  <a:srgbClr val="006FC0"/>
                </a:solidFill>
                <a:latin typeface="Times New Roman"/>
                <a:cs typeface="Times New Roman"/>
              </a:rPr>
              <a:t>th</a:t>
            </a:r>
            <a:r>
              <a:rPr dirty="0" baseline="25132" sz="3150" spc="37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6FC0"/>
                </a:solidFill>
                <a:latin typeface="Times New Roman"/>
                <a:cs typeface="Times New Roman"/>
              </a:rPr>
              <a:t>September</a:t>
            </a:r>
            <a:r>
              <a:rPr dirty="0" sz="3200" spc="-9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6FC0"/>
                </a:solidFill>
                <a:latin typeface="Times New Roman"/>
                <a:cs typeface="Times New Roman"/>
              </a:rPr>
              <a:t>2023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4770"/>
              </a:lnSpc>
            </a:pPr>
            <a:r>
              <a:rPr dirty="0" sz="4000" spc="-5" b="1">
                <a:solidFill>
                  <a:srgbClr val="C00000"/>
                </a:solidFill>
                <a:latin typeface="Times New Roman"/>
                <a:cs typeface="Times New Roman"/>
              </a:rPr>
              <a:t>Why</a:t>
            </a:r>
            <a:r>
              <a:rPr dirty="0" sz="4000" b="1">
                <a:solidFill>
                  <a:srgbClr val="C00000"/>
                </a:solidFill>
                <a:latin typeface="Times New Roman"/>
                <a:cs typeface="Times New Roman"/>
              </a:rPr>
              <a:t> is</a:t>
            </a:r>
            <a:r>
              <a:rPr dirty="0" sz="4000" spc="1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000" spc="-5" b="1">
                <a:solidFill>
                  <a:srgbClr val="C00000"/>
                </a:solidFill>
                <a:latin typeface="Times New Roman"/>
                <a:cs typeface="Times New Roman"/>
              </a:rPr>
              <a:t>patient</a:t>
            </a:r>
            <a:r>
              <a:rPr dirty="0" sz="4000" spc="2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000" spc="-5" b="1">
                <a:solidFill>
                  <a:srgbClr val="C00000"/>
                </a:solidFill>
                <a:latin typeface="Times New Roman"/>
                <a:cs typeface="Times New Roman"/>
              </a:rPr>
              <a:t>engagement</a:t>
            </a:r>
            <a:r>
              <a:rPr dirty="0" sz="4000" spc="2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000" spc="-5" b="1">
                <a:solidFill>
                  <a:srgbClr val="C00000"/>
                </a:solidFill>
                <a:latin typeface="Times New Roman"/>
                <a:cs typeface="Times New Roman"/>
              </a:rPr>
              <a:t>challenging</a:t>
            </a:r>
            <a:r>
              <a:rPr dirty="0" sz="4000" spc="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000" spc="-5" b="1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dirty="0" sz="4000" spc="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000" spc="-5" b="1">
                <a:solidFill>
                  <a:srgbClr val="C00000"/>
                </a:solidFill>
                <a:latin typeface="Times New Roman"/>
                <a:cs typeface="Times New Roman"/>
              </a:rPr>
              <a:t>HCP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55675">
              <a:lnSpc>
                <a:spcPct val="100000"/>
              </a:lnSpc>
              <a:spcBef>
                <a:spcPts val="105"/>
              </a:spcBef>
              <a:tabLst>
                <a:tab pos="5516245" algn="l"/>
              </a:tabLst>
            </a:pPr>
            <a:r>
              <a:rPr dirty="0"/>
              <a:t>How</a:t>
            </a:r>
            <a:r>
              <a:rPr dirty="0" spc="-5"/>
              <a:t> </a:t>
            </a:r>
            <a:r>
              <a:rPr dirty="0"/>
              <a:t>can</a:t>
            </a:r>
            <a:r>
              <a:rPr dirty="0" spc="20"/>
              <a:t> </a:t>
            </a:r>
            <a:r>
              <a:rPr dirty="0"/>
              <a:t>we</a:t>
            </a:r>
            <a:r>
              <a:rPr dirty="0" spc="-5"/>
              <a:t> </a:t>
            </a:r>
            <a:r>
              <a:rPr dirty="0"/>
              <a:t>work</a:t>
            </a:r>
            <a:r>
              <a:rPr dirty="0" spc="-15"/>
              <a:t> </a:t>
            </a:r>
            <a:r>
              <a:rPr dirty="0"/>
              <a:t>towards	it</a:t>
            </a:r>
          </a:p>
          <a:p>
            <a:pPr marL="576580">
              <a:lnSpc>
                <a:spcPct val="100000"/>
              </a:lnSpc>
              <a:spcBef>
                <a:spcPts val="50"/>
              </a:spcBef>
            </a:pPr>
            <a:endParaRPr sz="4700"/>
          </a:p>
          <a:p>
            <a:pPr marL="589280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</a:rPr>
              <a:t>Patients</a:t>
            </a:r>
            <a:r>
              <a:rPr dirty="0" spc="-3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for</a:t>
            </a:r>
            <a:r>
              <a:rPr dirty="0" spc="-5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Patient</a:t>
            </a:r>
            <a:r>
              <a:rPr dirty="0" spc="-25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Safety</a:t>
            </a:r>
            <a:r>
              <a:rPr dirty="0" spc="-25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Foundation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56540" cy="6858000"/>
          </a:xfrm>
          <a:custGeom>
            <a:avLst/>
            <a:gdLst/>
            <a:ahLst/>
            <a:cxnLst/>
            <a:rect l="l" t="t" r="r" b="b"/>
            <a:pathLst>
              <a:path w="256540" h="6858000">
                <a:moveTo>
                  <a:pt x="0" y="6857996"/>
                </a:moveTo>
                <a:lnTo>
                  <a:pt x="256032" y="6857996"/>
                </a:lnTo>
                <a:lnTo>
                  <a:pt x="256032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336" y="6187944"/>
            <a:ext cx="1744664" cy="5323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760" y="207391"/>
            <a:ext cx="763333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0">
                <a:solidFill>
                  <a:srgbClr val="000000"/>
                </a:solidFill>
                <a:latin typeface="Times New Roman"/>
                <a:cs typeface="Times New Roman"/>
              </a:rPr>
              <a:t>Partnership </a:t>
            </a: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dirty="0" sz="4000" spc="-5" b="0">
                <a:solidFill>
                  <a:srgbClr val="000000"/>
                </a:solidFill>
                <a:latin typeface="Times New Roman"/>
                <a:cs typeface="Times New Roman"/>
              </a:rPr>
              <a:t>safe</a:t>
            </a:r>
            <a:r>
              <a:rPr dirty="0" sz="4000" spc="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care-take </a:t>
            </a:r>
            <a:r>
              <a:rPr dirty="0" sz="4000" spc="-5" b="0">
                <a:solidFill>
                  <a:srgbClr val="000000"/>
                </a:solidFill>
                <a:latin typeface="Times New Roman"/>
                <a:cs typeface="Times New Roman"/>
              </a:rPr>
              <a:t>a pledge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59600" y="6143242"/>
            <a:ext cx="542056" cy="7147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256540" cy="6858000"/>
          </a:xfrm>
          <a:custGeom>
            <a:avLst/>
            <a:gdLst/>
            <a:ahLst/>
            <a:cxnLst/>
            <a:rect l="l" t="t" r="r" b="b"/>
            <a:pathLst>
              <a:path w="256540" h="6858000">
                <a:moveTo>
                  <a:pt x="0" y="6857996"/>
                </a:moveTo>
                <a:lnTo>
                  <a:pt x="256032" y="6857996"/>
                </a:lnTo>
                <a:lnTo>
                  <a:pt x="256032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841" y="6433334"/>
            <a:ext cx="1105272" cy="3374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432359" y="941450"/>
            <a:ext cx="4059554" cy="5734050"/>
            <a:chOff x="6432359" y="941450"/>
            <a:chExt cx="4059554" cy="57340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1947" y="950975"/>
              <a:ext cx="4040124" cy="5715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37121" y="946213"/>
              <a:ext cx="4050029" cy="5724525"/>
            </a:xfrm>
            <a:custGeom>
              <a:avLst/>
              <a:gdLst/>
              <a:ahLst/>
              <a:cxnLst/>
              <a:rect l="l" t="t" r="r" b="b"/>
              <a:pathLst>
                <a:path w="4050029" h="5724525">
                  <a:moveTo>
                    <a:pt x="0" y="5724525"/>
                  </a:moveTo>
                  <a:lnTo>
                    <a:pt x="4049649" y="5724525"/>
                  </a:lnTo>
                  <a:lnTo>
                    <a:pt x="4049649" y="0"/>
                  </a:lnTo>
                  <a:lnTo>
                    <a:pt x="0" y="0"/>
                  </a:lnTo>
                  <a:lnTo>
                    <a:pt x="0" y="5724525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932431" y="950573"/>
            <a:ext cx="4040504" cy="5715635"/>
            <a:chOff x="1932431" y="950573"/>
            <a:chExt cx="4040504" cy="5715635"/>
          </a:xfrm>
        </p:grpSpPr>
        <p:sp>
          <p:nvSpPr>
            <p:cNvPr id="10" name="object 10"/>
            <p:cNvSpPr/>
            <p:nvPr/>
          </p:nvSpPr>
          <p:spPr>
            <a:xfrm>
              <a:off x="1932419" y="950582"/>
              <a:ext cx="4040504" cy="5715635"/>
            </a:xfrm>
            <a:custGeom>
              <a:avLst/>
              <a:gdLst/>
              <a:ahLst/>
              <a:cxnLst/>
              <a:rect l="l" t="t" r="r" b="b"/>
              <a:pathLst>
                <a:path w="4040504" h="5715634">
                  <a:moveTo>
                    <a:pt x="4040086" y="0"/>
                  </a:moveTo>
                  <a:lnTo>
                    <a:pt x="0" y="0"/>
                  </a:lnTo>
                  <a:lnTo>
                    <a:pt x="0" y="1385354"/>
                  </a:lnTo>
                  <a:lnTo>
                    <a:pt x="12" y="5715393"/>
                  </a:lnTo>
                  <a:lnTo>
                    <a:pt x="4040086" y="5715393"/>
                  </a:lnTo>
                  <a:lnTo>
                    <a:pt x="4040086" y="1385354"/>
                  </a:lnTo>
                  <a:lnTo>
                    <a:pt x="4040086" y="0"/>
                  </a:lnTo>
                  <a:close/>
                </a:path>
              </a:pathLst>
            </a:custGeom>
            <a:solidFill>
              <a:srgbClr val="F4F0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0487" y="6374533"/>
              <a:ext cx="902024" cy="24222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66383" y="1152192"/>
              <a:ext cx="3178810" cy="647700"/>
            </a:xfrm>
            <a:custGeom>
              <a:avLst/>
              <a:gdLst/>
              <a:ahLst/>
              <a:cxnLst/>
              <a:rect l="l" t="t" r="r" b="b"/>
              <a:pathLst>
                <a:path w="3178810" h="647700">
                  <a:moveTo>
                    <a:pt x="2989760" y="0"/>
                  </a:moveTo>
                  <a:lnTo>
                    <a:pt x="188525" y="0"/>
                  </a:lnTo>
                  <a:lnTo>
                    <a:pt x="151563" y="3660"/>
                  </a:lnTo>
                  <a:lnTo>
                    <a:pt x="83802" y="31715"/>
                  </a:lnTo>
                  <a:lnTo>
                    <a:pt x="31581" y="83997"/>
                  </a:lnTo>
                  <a:lnTo>
                    <a:pt x="3647" y="151584"/>
                  </a:lnTo>
                  <a:lnTo>
                    <a:pt x="0" y="188501"/>
                  </a:lnTo>
                  <a:lnTo>
                    <a:pt x="0" y="458937"/>
                  </a:lnTo>
                  <a:lnTo>
                    <a:pt x="14314" y="531198"/>
                  </a:lnTo>
                  <a:lnTo>
                    <a:pt x="55033" y="592387"/>
                  </a:lnTo>
                  <a:lnTo>
                    <a:pt x="116317" y="633306"/>
                  </a:lnTo>
                  <a:lnTo>
                    <a:pt x="188525" y="647676"/>
                  </a:lnTo>
                  <a:lnTo>
                    <a:pt x="2989761" y="647676"/>
                  </a:lnTo>
                  <a:lnTo>
                    <a:pt x="3061845" y="633306"/>
                  </a:lnTo>
                  <a:lnTo>
                    <a:pt x="3122981" y="592387"/>
                  </a:lnTo>
                  <a:lnTo>
                    <a:pt x="3163938" y="531198"/>
                  </a:lnTo>
                  <a:lnTo>
                    <a:pt x="3178286" y="458937"/>
                  </a:lnTo>
                  <a:lnTo>
                    <a:pt x="3178286" y="188501"/>
                  </a:lnTo>
                  <a:lnTo>
                    <a:pt x="3163938" y="116422"/>
                  </a:lnTo>
                  <a:lnTo>
                    <a:pt x="3122981" y="55288"/>
                  </a:lnTo>
                  <a:lnTo>
                    <a:pt x="3061845" y="14369"/>
                  </a:lnTo>
                  <a:lnTo>
                    <a:pt x="2989760" y="0"/>
                  </a:lnTo>
                  <a:close/>
                </a:path>
              </a:pathLst>
            </a:custGeom>
            <a:solidFill>
              <a:srgbClr val="CFF6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5696" y="6236285"/>
              <a:ext cx="379665" cy="3793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22353" y="1855632"/>
              <a:ext cx="3434079" cy="4311015"/>
            </a:xfrm>
            <a:custGeom>
              <a:avLst/>
              <a:gdLst/>
              <a:ahLst/>
              <a:cxnLst/>
              <a:rect l="l" t="t" r="r" b="b"/>
              <a:pathLst>
                <a:path w="3434079" h="4311015">
                  <a:moveTo>
                    <a:pt x="0" y="0"/>
                  </a:moveTo>
                  <a:lnTo>
                    <a:pt x="3433470" y="0"/>
                  </a:lnTo>
                  <a:lnTo>
                    <a:pt x="3433470" y="4310781"/>
                  </a:lnTo>
                  <a:lnTo>
                    <a:pt x="0" y="4310781"/>
                  </a:lnTo>
                  <a:lnTo>
                    <a:pt x="0" y="0"/>
                  </a:lnTo>
                  <a:close/>
                </a:path>
              </a:pathLst>
            </a:custGeom>
            <a:ln w="81487">
              <a:solidFill>
                <a:srgbClr val="6F575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80823" y="6462411"/>
              <a:ext cx="141605" cy="10795"/>
            </a:xfrm>
            <a:custGeom>
              <a:avLst/>
              <a:gdLst/>
              <a:ahLst/>
              <a:cxnLst/>
              <a:rect l="l" t="t" r="r" b="b"/>
              <a:pathLst>
                <a:path w="141604" h="10795">
                  <a:moveTo>
                    <a:pt x="141097" y="0"/>
                  </a:moveTo>
                  <a:lnTo>
                    <a:pt x="0" y="0"/>
                  </a:lnTo>
                  <a:lnTo>
                    <a:pt x="0" y="10195"/>
                  </a:lnTo>
                  <a:lnTo>
                    <a:pt x="141097" y="10195"/>
                  </a:lnTo>
                  <a:lnTo>
                    <a:pt x="141097" y="0"/>
                  </a:lnTo>
                  <a:close/>
                </a:path>
              </a:pathLst>
            </a:custGeom>
            <a:solidFill>
              <a:srgbClr val="5E17E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927732" y="946213"/>
            <a:ext cx="4050029" cy="572452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wrap="square" lIns="0" tIns="225425" rIns="0" bIns="0" rtlCol="0" vert="horz">
            <a:spAutoFit/>
          </a:bodyPr>
          <a:lstStyle/>
          <a:p>
            <a:pPr algn="ctr" marL="720090" marR="705485">
              <a:lnSpc>
                <a:spcPts val="2170"/>
              </a:lnSpc>
              <a:spcBef>
                <a:spcPts val="1775"/>
              </a:spcBef>
            </a:pPr>
            <a:r>
              <a:rPr dirty="0" sz="1950" spc="15" b="1">
                <a:latin typeface="Arial"/>
                <a:cs typeface="Arial"/>
              </a:rPr>
              <a:t>A</a:t>
            </a:r>
            <a:r>
              <a:rPr dirty="0" sz="1950" spc="170" b="1">
                <a:latin typeface="Arial"/>
                <a:cs typeface="Arial"/>
              </a:rPr>
              <a:t>s</a:t>
            </a:r>
            <a:r>
              <a:rPr dirty="0" sz="1950" spc="15" b="1">
                <a:latin typeface="Arial"/>
                <a:cs typeface="Arial"/>
              </a:rPr>
              <a:t>a</a:t>
            </a:r>
            <a:r>
              <a:rPr dirty="0" sz="1950" spc="-160" b="1">
                <a:latin typeface="Arial"/>
                <a:cs typeface="Arial"/>
              </a:rPr>
              <a:t> </a:t>
            </a:r>
            <a:r>
              <a:rPr dirty="0" sz="1950" spc="20" b="1">
                <a:latin typeface="Arial"/>
                <a:cs typeface="Arial"/>
              </a:rPr>
              <a:t>H</a:t>
            </a:r>
            <a:r>
              <a:rPr dirty="0" sz="1950" spc="-345" b="1">
                <a:latin typeface="Arial"/>
                <a:cs typeface="Arial"/>
              </a:rPr>
              <a:t> </a:t>
            </a:r>
            <a:r>
              <a:rPr dirty="0" sz="1950" spc="-220" b="1">
                <a:latin typeface="Arial"/>
                <a:cs typeface="Arial"/>
              </a:rPr>
              <a:t>e</a:t>
            </a:r>
            <a:r>
              <a:rPr dirty="0" sz="1950" spc="-100" b="1">
                <a:latin typeface="Arial"/>
                <a:cs typeface="Arial"/>
              </a:rPr>
              <a:t>a</a:t>
            </a:r>
            <a:r>
              <a:rPr dirty="0" sz="1950" spc="-10" b="1">
                <a:latin typeface="Arial"/>
                <a:cs typeface="Arial"/>
              </a:rPr>
              <a:t>l</a:t>
            </a:r>
            <a:r>
              <a:rPr dirty="0" sz="1950" b="1">
                <a:latin typeface="Arial"/>
                <a:cs typeface="Arial"/>
              </a:rPr>
              <a:t>t</a:t>
            </a:r>
            <a:r>
              <a:rPr dirty="0" sz="1950" spc="-204" b="1">
                <a:latin typeface="Arial"/>
                <a:cs typeface="Arial"/>
              </a:rPr>
              <a:t>h</a:t>
            </a:r>
            <a:r>
              <a:rPr dirty="0" sz="1950" spc="-220" b="1">
                <a:latin typeface="Arial"/>
                <a:cs typeface="Arial"/>
              </a:rPr>
              <a:t>c</a:t>
            </a:r>
            <a:r>
              <a:rPr dirty="0" sz="1950" spc="-100" b="1">
                <a:latin typeface="Arial"/>
                <a:cs typeface="Arial"/>
              </a:rPr>
              <a:t>a</a:t>
            </a:r>
            <a:r>
              <a:rPr dirty="0" sz="1950" b="1">
                <a:latin typeface="Arial"/>
                <a:cs typeface="Arial"/>
              </a:rPr>
              <a:t>r</a:t>
            </a:r>
            <a:r>
              <a:rPr dirty="0" sz="1950" spc="15" b="1">
                <a:latin typeface="Arial"/>
                <a:cs typeface="Arial"/>
              </a:rPr>
              <a:t>e</a:t>
            </a:r>
            <a:r>
              <a:rPr dirty="0" sz="1950" spc="-280" b="1">
                <a:latin typeface="Arial"/>
                <a:cs typeface="Arial"/>
              </a:rPr>
              <a:t> </a:t>
            </a:r>
            <a:r>
              <a:rPr dirty="0" sz="1950" spc="-204" b="1">
                <a:latin typeface="Arial"/>
                <a:cs typeface="Arial"/>
              </a:rPr>
              <a:t>p</a:t>
            </a:r>
            <a:r>
              <a:rPr dirty="0" sz="1950" b="1">
                <a:latin typeface="Arial"/>
                <a:cs typeface="Arial"/>
              </a:rPr>
              <a:t>r</a:t>
            </a:r>
            <a:r>
              <a:rPr dirty="0" sz="1950" spc="-210" b="1">
                <a:latin typeface="Arial"/>
                <a:cs typeface="Arial"/>
              </a:rPr>
              <a:t>o</a:t>
            </a:r>
            <a:r>
              <a:rPr dirty="0" sz="1950" spc="-220" b="1">
                <a:latin typeface="Arial"/>
                <a:cs typeface="Arial"/>
              </a:rPr>
              <a:t>v</a:t>
            </a:r>
            <a:r>
              <a:rPr dirty="0" sz="1950" spc="-10" b="1">
                <a:latin typeface="Arial"/>
                <a:cs typeface="Arial"/>
              </a:rPr>
              <a:t>i</a:t>
            </a:r>
            <a:r>
              <a:rPr dirty="0" sz="1950" spc="-204" b="1">
                <a:latin typeface="Arial"/>
                <a:cs typeface="Arial"/>
              </a:rPr>
              <a:t>d</a:t>
            </a:r>
            <a:r>
              <a:rPr dirty="0" sz="1950" spc="-220" b="1">
                <a:latin typeface="Arial"/>
                <a:cs typeface="Arial"/>
              </a:rPr>
              <a:t>e</a:t>
            </a:r>
            <a:r>
              <a:rPr dirty="0" sz="1950" spc="5" b="1">
                <a:latin typeface="Arial"/>
                <a:cs typeface="Arial"/>
              </a:rPr>
              <a:t>r  </a:t>
            </a:r>
            <a:r>
              <a:rPr dirty="0" sz="1950" spc="5" b="1">
                <a:latin typeface="Arial"/>
                <a:cs typeface="Arial"/>
              </a:rPr>
              <a:t>I</a:t>
            </a:r>
            <a:r>
              <a:rPr dirty="0" sz="1950" spc="165" b="1">
                <a:latin typeface="Arial"/>
                <a:cs typeface="Arial"/>
              </a:rPr>
              <a:t> </a:t>
            </a:r>
            <a:r>
              <a:rPr dirty="0" sz="1950" spc="10" b="1">
                <a:latin typeface="Arial"/>
                <a:cs typeface="Arial"/>
              </a:rPr>
              <a:t>P</a:t>
            </a:r>
            <a:r>
              <a:rPr dirty="0" sz="1950" spc="-10" b="1">
                <a:latin typeface="Arial"/>
                <a:cs typeface="Arial"/>
              </a:rPr>
              <a:t>l</a:t>
            </a:r>
            <a:r>
              <a:rPr dirty="0" sz="1950" spc="-220" b="1">
                <a:latin typeface="Arial"/>
                <a:cs typeface="Arial"/>
              </a:rPr>
              <a:t>e</a:t>
            </a:r>
            <a:r>
              <a:rPr dirty="0" sz="1950" spc="-204" b="1">
                <a:latin typeface="Arial"/>
                <a:cs typeface="Arial"/>
              </a:rPr>
              <a:t>dg</a:t>
            </a:r>
            <a:r>
              <a:rPr dirty="0" sz="1950" spc="15" b="1">
                <a:latin typeface="Arial"/>
                <a:cs typeface="Arial"/>
              </a:rPr>
              <a:t>e</a:t>
            </a:r>
            <a:r>
              <a:rPr dirty="0" sz="1950" spc="-285" b="1">
                <a:latin typeface="Arial"/>
                <a:cs typeface="Arial"/>
              </a:rPr>
              <a:t> </a:t>
            </a:r>
            <a:r>
              <a:rPr dirty="0" sz="1950" spc="125" b="1">
                <a:latin typeface="Arial"/>
                <a:cs typeface="Arial"/>
              </a:rPr>
              <a:t>T</a:t>
            </a:r>
            <a:r>
              <a:rPr dirty="0" sz="1950" spc="15" b="1">
                <a:latin typeface="Arial"/>
                <a:cs typeface="Arial"/>
              </a:rPr>
              <a:t>o</a:t>
            </a:r>
            <a:endParaRPr sz="1950">
              <a:latin typeface="Arial"/>
              <a:cs typeface="Arial"/>
            </a:endParaRPr>
          </a:p>
          <a:p>
            <a:pPr algn="ctr" marL="635635" marR="644525">
              <a:lnSpc>
                <a:spcPts val="1420"/>
              </a:lnSpc>
              <a:spcBef>
                <a:spcPts val="1889"/>
              </a:spcBef>
            </a:pPr>
            <a:r>
              <a:rPr dirty="0" sz="1300" spc="20" b="1">
                <a:solidFill>
                  <a:srgbClr val="613107"/>
                </a:solidFill>
                <a:latin typeface="Arial"/>
                <a:cs typeface="Arial"/>
              </a:rPr>
              <a:t>P</a:t>
            </a:r>
            <a:r>
              <a:rPr dirty="0" sz="1300" spc="5" b="1">
                <a:solidFill>
                  <a:srgbClr val="613107"/>
                </a:solidFill>
                <a:latin typeface="Arial"/>
                <a:cs typeface="Arial"/>
              </a:rPr>
              <a:t>r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o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t</a:t>
            </a:r>
            <a:r>
              <a:rPr dirty="0" sz="1300" spc="-145" b="1">
                <a:solidFill>
                  <a:srgbClr val="613107"/>
                </a:solidFill>
                <a:latin typeface="Arial"/>
                <a:cs typeface="Arial"/>
              </a:rPr>
              <a:t>ec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t</a:t>
            </a:r>
            <a:r>
              <a:rPr dirty="0" sz="1300" spc="-30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60" b="1">
                <a:solidFill>
                  <a:srgbClr val="613107"/>
                </a:solidFill>
                <a:latin typeface="Arial"/>
                <a:cs typeface="Arial"/>
              </a:rPr>
              <a:t>a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n</a:t>
            </a:r>
            <a:r>
              <a:rPr dirty="0" sz="1300" spc="20" b="1">
                <a:solidFill>
                  <a:srgbClr val="613107"/>
                </a:solidFill>
                <a:latin typeface="Arial"/>
                <a:cs typeface="Arial"/>
              </a:rPr>
              <a:t>d</a:t>
            </a:r>
            <a:r>
              <a:rPr dirty="0" sz="1300" spc="-175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p</a:t>
            </a:r>
            <a:r>
              <a:rPr dirty="0" sz="1300" spc="5" b="1">
                <a:solidFill>
                  <a:srgbClr val="613107"/>
                </a:solidFill>
                <a:latin typeface="Arial"/>
                <a:cs typeface="Arial"/>
              </a:rPr>
              <a:t>r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o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m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o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t</a:t>
            </a:r>
            <a:r>
              <a:rPr dirty="0" sz="1300" spc="15" b="1">
                <a:solidFill>
                  <a:srgbClr val="613107"/>
                </a:solidFill>
                <a:latin typeface="Arial"/>
                <a:cs typeface="Arial"/>
              </a:rPr>
              <a:t>e</a:t>
            </a:r>
            <a:r>
              <a:rPr dirty="0" sz="1300" spc="-185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t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h</a:t>
            </a:r>
            <a:r>
              <a:rPr dirty="0" sz="1300" spc="15" b="1">
                <a:solidFill>
                  <a:srgbClr val="613107"/>
                </a:solidFill>
                <a:latin typeface="Arial"/>
                <a:cs typeface="Arial"/>
              </a:rPr>
              <a:t>e</a:t>
            </a:r>
            <a:r>
              <a:rPr dirty="0" sz="1300" spc="-185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5" b="1">
                <a:solidFill>
                  <a:srgbClr val="613107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613107"/>
                </a:solidFill>
                <a:latin typeface="Arial"/>
                <a:cs typeface="Arial"/>
              </a:rPr>
              <a:t>i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gh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t</a:t>
            </a:r>
            <a:r>
              <a:rPr dirty="0" sz="1300" spc="120" b="1">
                <a:solidFill>
                  <a:srgbClr val="613107"/>
                </a:solidFill>
                <a:latin typeface="Arial"/>
                <a:cs typeface="Arial"/>
              </a:rPr>
              <a:t>s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o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f</a:t>
            </a:r>
            <a:r>
              <a:rPr dirty="0" sz="1300" spc="-30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145" b="1">
                <a:solidFill>
                  <a:srgbClr val="613107"/>
                </a:solidFill>
                <a:latin typeface="Arial"/>
                <a:cs typeface="Arial"/>
              </a:rPr>
              <a:t>ev</a:t>
            </a:r>
            <a:r>
              <a:rPr dirty="0" sz="1300" spc="-140" b="1">
                <a:solidFill>
                  <a:srgbClr val="613107"/>
                </a:solidFill>
                <a:latin typeface="Arial"/>
                <a:cs typeface="Arial"/>
              </a:rPr>
              <a:t>e</a:t>
            </a:r>
            <a:r>
              <a:rPr dirty="0" sz="1300" b="1">
                <a:solidFill>
                  <a:srgbClr val="613107"/>
                </a:solidFill>
                <a:latin typeface="Arial"/>
                <a:cs typeface="Arial"/>
              </a:rPr>
              <a:t>r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y  </a:t>
            </a:r>
            <a:r>
              <a:rPr dirty="0" sz="1300" spc="-65" b="1">
                <a:solidFill>
                  <a:srgbClr val="613107"/>
                </a:solidFill>
                <a:latin typeface="Arial"/>
                <a:cs typeface="Arial"/>
              </a:rPr>
              <a:t>patient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algn="ctr" marL="567690" marR="567055">
              <a:lnSpc>
                <a:spcPts val="1420"/>
              </a:lnSpc>
            </a:pPr>
            <a:r>
              <a:rPr dirty="0" sz="1300" spc="-5" b="1">
                <a:solidFill>
                  <a:srgbClr val="0049AC"/>
                </a:solidFill>
                <a:latin typeface="Arial"/>
                <a:cs typeface="Arial"/>
              </a:rPr>
              <a:t>Work</a:t>
            </a:r>
            <a:r>
              <a:rPr dirty="0" sz="1300" spc="-3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70" b="1">
                <a:solidFill>
                  <a:srgbClr val="0049AC"/>
                </a:solidFill>
                <a:latin typeface="Arial"/>
                <a:cs typeface="Arial"/>
              </a:rPr>
              <a:t>tirelessly</a:t>
            </a:r>
            <a:r>
              <a:rPr dirty="0" sz="1300" spc="-10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15" b="1">
                <a:solidFill>
                  <a:srgbClr val="0049AC"/>
                </a:solidFill>
                <a:latin typeface="Arial"/>
                <a:cs typeface="Arial"/>
              </a:rPr>
              <a:t>to</a:t>
            </a:r>
            <a:r>
              <a:rPr dirty="0" sz="1300" spc="-170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100" b="1">
                <a:solidFill>
                  <a:srgbClr val="0049AC"/>
                </a:solidFill>
                <a:latin typeface="Arial"/>
                <a:cs typeface="Arial"/>
              </a:rPr>
              <a:t>ensure</a:t>
            </a:r>
            <a:r>
              <a:rPr dirty="0" sz="1300" spc="-18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50" b="1">
                <a:solidFill>
                  <a:srgbClr val="0049AC"/>
                </a:solidFill>
                <a:latin typeface="Arial"/>
                <a:cs typeface="Arial"/>
              </a:rPr>
              <a:t>their</a:t>
            </a:r>
            <a:r>
              <a:rPr dirty="0" sz="1300" spc="-30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65" b="1">
                <a:solidFill>
                  <a:srgbClr val="0049AC"/>
                </a:solidFill>
                <a:latin typeface="Arial"/>
                <a:cs typeface="Arial"/>
              </a:rPr>
              <a:t>safety</a:t>
            </a:r>
            <a:r>
              <a:rPr dirty="0" sz="1300" spc="-10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55" b="1">
                <a:solidFill>
                  <a:srgbClr val="0049AC"/>
                </a:solidFill>
                <a:latin typeface="Arial"/>
                <a:cs typeface="Arial"/>
              </a:rPr>
              <a:t>and </a:t>
            </a:r>
            <a:r>
              <a:rPr dirty="0" sz="1300" spc="-34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65" b="1">
                <a:solidFill>
                  <a:srgbClr val="0049AC"/>
                </a:solidFill>
                <a:latin typeface="Arial"/>
                <a:cs typeface="Arial"/>
              </a:rPr>
              <a:t>well-being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ctr" marL="484505" marR="483234" indent="-635">
              <a:lnSpc>
                <a:spcPts val="1420"/>
              </a:lnSpc>
            </a:pPr>
            <a:r>
              <a:rPr dirty="0" sz="1300" spc="20" b="1">
                <a:solidFill>
                  <a:srgbClr val="613107"/>
                </a:solidFill>
                <a:latin typeface="Arial"/>
                <a:cs typeface="Arial"/>
              </a:rPr>
              <a:t>C</a:t>
            </a:r>
            <a:r>
              <a:rPr dirty="0" sz="1300" b="1">
                <a:solidFill>
                  <a:srgbClr val="613107"/>
                </a:solidFill>
                <a:latin typeface="Arial"/>
                <a:cs typeface="Arial"/>
              </a:rPr>
              <a:t>r</a:t>
            </a:r>
            <a:r>
              <a:rPr dirty="0" sz="1300" spc="-145" b="1">
                <a:solidFill>
                  <a:srgbClr val="613107"/>
                </a:solidFill>
                <a:latin typeface="Arial"/>
                <a:cs typeface="Arial"/>
              </a:rPr>
              <a:t>e</a:t>
            </a:r>
            <a:r>
              <a:rPr dirty="0" sz="1300" spc="-60" b="1">
                <a:solidFill>
                  <a:srgbClr val="613107"/>
                </a:solidFill>
                <a:latin typeface="Arial"/>
                <a:cs typeface="Arial"/>
              </a:rPr>
              <a:t>a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t</a:t>
            </a:r>
            <a:r>
              <a:rPr dirty="0" sz="1300" spc="15" b="1">
                <a:solidFill>
                  <a:srgbClr val="613107"/>
                </a:solidFill>
                <a:latin typeface="Arial"/>
                <a:cs typeface="Arial"/>
              </a:rPr>
              <a:t>e</a:t>
            </a:r>
            <a:r>
              <a:rPr dirty="0" sz="1300" spc="-185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60" b="1">
                <a:solidFill>
                  <a:srgbClr val="613107"/>
                </a:solidFill>
                <a:latin typeface="Arial"/>
                <a:cs typeface="Arial"/>
              </a:rPr>
              <a:t>a</a:t>
            </a:r>
            <a:r>
              <a:rPr dirty="0" sz="1300" spc="20" b="1">
                <a:solidFill>
                  <a:srgbClr val="613107"/>
                </a:solidFill>
                <a:latin typeface="Arial"/>
                <a:cs typeface="Arial"/>
              </a:rPr>
              <a:t>n</a:t>
            </a:r>
            <a:r>
              <a:rPr dirty="0" sz="1300" spc="-175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145" b="1">
                <a:solidFill>
                  <a:srgbClr val="613107"/>
                </a:solidFill>
                <a:latin typeface="Arial"/>
                <a:cs typeface="Arial"/>
              </a:rPr>
              <a:t>e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n</a:t>
            </a:r>
            <a:r>
              <a:rPr dirty="0" sz="1300" spc="-145" b="1">
                <a:solidFill>
                  <a:srgbClr val="613107"/>
                </a:solidFill>
                <a:latin typeface="Arial"/>
                <a:cs typeface="Arial"/>
              </a:rPr>
              <a:t>v</a:t>
            </a:r>
            <a:r>
              <a:rPr dirty="0" sz="1300" b="1">
                <a:solidFill>
                  <a:srgbClr val="613107"/>
                </a:solidFill>
                <a:latin typeface="Arial"/>
                <a:cs typeface="Arial"/>
              </a:rPr>
              <a:t>i</a:t>
            </a:r>
            <a:r>
              <a:rPr dirty="0" sz="1300" spc="5" b="1">
                <a:solidFill>
                  <a:srgbClr val="613107"/>
                </a:solidFill>
                <a:latin typeface="Arial"/>
                <a:cs typeface="Arial"/>
              </a:rPr>
              <a:t>r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on</a:t>
            </a:r>
            <a:r>
              <a:rPr dirty="0" sz="1300" spc="-135" b="1">
                <a:solidFill>
                  <a:srgbClr val="613107"/>
                </a:solidFill>
                <a:latin typeface="Arial"/>
                <a:cs typeface="Arial"/>
              </a:rPr>
              <a:t>me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n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t</a:t>
            </a:r>
            <a:r>
              <a:rPr dirty="0" sz="1300" spc="-30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o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f</a:t>
            </a:r>
            <a:r>
              <a:rPr dirty="0" sz="1300" spc="-30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t</a:t>
            </a:r>
            <a:r>
              <a:rPr dirty="0" sz="1300" b="1">
                <a:solidFill>
                  <a:srgbClr val="613107"/>
                </a:solidFill>
                <a:latin typeface="Arial"/>
                <a:cs typeface="Arial"/>
              </a:rPr>
              <a:t>r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u</a:t>
            </a:r>
            <a:r>
              <a:rPr dirty="0" sz="1300" spc="-215" b="1">
                <a:solidFill>
                  <a:srgbClr val="613107"/>
                </a:solidFill>
                <a:latin typeface="Arial"/>
                <a:cs typeface="Arial"/>
              </a:rPr>
              <a:t>s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t,</a:t>
            </a:r>
            <a:r>
              <a:rPr dirty="0" sz="1300" spc="-40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op</a:t>
            </a:r>
            <a:r>
              <a:rPr dirty="0" sz="1300" spc="-145" b="1">
                <a:solidFill>
                  <a:srgbClr val="613107"/>
                </a:solidFill>
                <a:latin typeface="Arial"/>
                <a:cs typeface="Arial"/>
              </a:rPr>
              <a:t>e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n  </a:t>
            </a:r>
            <a:r>
              <a:rPr dirty="0" sz="1300" spc="-85" b="1">
                <a:solidFill>
                  <a:srgbClr val="613107"/>
                </a:solidFill>
                <a:latin typeface="Arial"/>
                <a:cs typeface="Arial"/>
              </a:rPr>
              <a:t>communication</a:t>
            </a:r>
            <a:r>
              <a:rPr dirty="0" sz="1300" spc="-175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55" b="1">
                <a:solidFill>
                  <a:srgbClr val="613107"/>
                </a:solidFill>
                <a:latin typeface="Arial"/>
                <a:cs typeface="Arial"/>
              </a:rPr>
              <a:t>and</a:t>
            </a:r>
            <a:r>
              <a:rPr dirty="0" sz="1300" spc="-175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85" b="1">
                <a:solidFill>
                  <a:srgbClr val="613107"/>
                </a:solidFill>
                <a:latin typeface="Arial"/>
                <a:cs typeface="Arial"/>
              </a:rPr>
              <a:t>shared</a:t>
            </a:r>
            <a:r>
              <a:rPr dirty="0" sz="1300" spc="-170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80" b="1">
                <a:solidFill>
                  <a:srgbClr val="613107"/>
                </a:solidFill>
                <a:latin typeface="Arial"/>
                <a:cs typeface="Arial"/>
              </a:rPr>
              <a:t>decision-making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algn="ctr" marL="474345" marR="472440">
              <a:lnSpc>
                <a:spcPts val="1420"/>
              </a:lnSpc>
            </a:pPr>
            <a:r>
              <a:rPr dirty="0" sz="1300" spc="15" b="1">
                <a:solidFill>
                  <a:srgbClr val="0049AC"/>
                </a:solidFill>
                <a:latin typeface="Arial"/>
                <a:cs typeface="Arial"/>
              </a:rPr>
              <a:t>E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n</a:t>
            </a:r>
            <a:r>
              <a:rPr dirty="0" sz="1300" spc="-215" b="1">
                <a:solidFill>
                  <a:srgbClr val="0049AC"/>
                </a:solidFill>
                <a:latin typeface="Arial"/>
                <a:cs typeface="Arial"/>
              </a:rPr>
              <a:t>s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u</a:t>
            </a:r>
            <a:r>
              <a:rPr dirty="0" sz="1300" spc="5" b="1">
                <a:solidFill>
                  <a:srgbClr val="0049AC"/>
                </a:solidFill>
                <a:latin typeface="Arial"/>
                <a:cs typeface="Arial"/>
              </a:rPr>
              <a:t>r</a:t>
            </a:r>
            <a:r>
              <a:rPr dirty="0" sz="1300" spc="15" b="1">
                <a:solidFill>
                  <a:srgbClr val="0049AC"/>
                </a:solidFill>
                <a:latin typeface="Arial"/>
                <a:cs typeface="Arial"/>
              </a:rPr>
              <a:t>e</a:t>
            </a:r>
            <a:r>
              <a:rPr dirty="0" sz="1300" spc="-190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t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h</a:t>
            </a:r>
            <a:r>
              <a:rPr dirty="0" sz="1300" spc="-145" b="1">
                <a:solidFill>
                  <a:srgbClr val="0049AC"/>
                </a:solidFill>
                <a:latin typeface="Arial"/>
                <a:cs typeface="Arial"/>
              </a:rPr>
              <a:t>e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i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r</a:t>
            </a:r>
            <a:r>
              <a:rPr dirty="0" sz="1300" spc="-3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5" b="1">
                <a:solidFill>
                  <a:srgbClr val="0049A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i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gh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t</a:t>
            </a:r>
            <a:r>
              <a:rPr dirty="0" sz="1300" spc="120" b="1">
                <a:solidFill>
                  <a:srgbClr val="0049AC"/>
                </a:solidFill>
                <a:latin typeface="Arial"/>
                <a:cs typeface="Arial"/>
              </a:rPr>
              <a:t>s</a:t>
            </a:r>
            <a:r>
              <a:rPr dirty="0" sz="1300" spc="15" b="1">
                <a:solidFill>
                  <a:srgbClr val="0049AC"/>
                </a:solidFill>
                <a:latin typeface="Arial"/>
                <a:cs typeface="Arial"/>
              </a:rPr>
              <a:t>to</a:t>
            </a:r>
            <a:r>
              <a:rPr dirty="0" sz="1300" spc="-17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60" b="1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dirty="0" sz="1300" spc="-145" b="1">
                <a:solidFill>
                  <a:srgbClr val="0049AC"/>
                </a:solidFill>
                <a:latin typeface="Arial"/>
                <a:cs typeface="Arial"/>
              </a:rPr>
              <a:t>v</a:t>
            </a:r>
            <a:r>
              <a:rPr dirty="0" sz="1300" spc="-60" b="1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i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l</a:t>
            </a:r>
            <a:r>
              <a:rPr dirty="0" sz="1300" spc="-40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t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i</a:t>
            </a:r>
            <a:r>
              <a:rPr dirty="0" sz="1300" spc="-135" b="1">
                <a:solidFill>
                  <a:srgbClr val="0049AC"/>
                </a:solidFill>
                <a:latin typeface="Arial"/>
                <a:cs typeface="Arial"/>
              </a:rPr>
              <a:t>me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l</a:t>
            </a:r>
            <a:r>
              <a:rPr dirty="0" sz="1300" spc="-60" b="1">
                <a:solidFill>
                  <a:srgbClr val="0049AC"/>
                </a:solidFill>
                <a:latin typeface="Arial"/>
                <a:cs typeface="Arial"/>
              </a:rPr>
              <a:t>y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,</a:t>
            </a:r>
            <a:r>
              <a:rPr dirty="0" sz="1300" spc="-3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145" b="1">
                <a:solidFill>
                  <a:srgbClr val="0049AC"/>
                </a:solidFill>
                <a:latin typeface="Arial"/>
                <a:cs typeface="Arial"/>
              </a:rPr>
              <a:t>e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qu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i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t</a:t>
            </a:r>
            <a:r>
              <a:rPr dirty="0" sz="1300" spc="-60" b="1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b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l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e  </a:t>
            </a:r>
            <a:r>
              <a:rPr dirty="0" sz="1300" spc="-60" b="1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n</a:t>
            </a:r>
            <a:r>
              <a:rPr dirty="0" sz="1300" spc="20" b="1">
                <a:solidFill>
                  <a:srgbClr val="0049AC"/>
                </a:solidFill>
                <a:latin typeface="Arial"/>
                <a:cs typeface="Arial"/>
              </a:rPr>
              <a:t>d</a:t>
            </a:r>
            <a:r>
              <a:rPr dirty="0" sz="1300" spc="-17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h</a:t>
            </a:r>
            <a:r>
              <a:rPr dirty="0" sz="1300" spc="-5" b="1">
                <a:solidFill>
                  <a:srgbClr val="0049AC"/>
                </a:solidFill>
                <a:latin typeface="Arial"/>
                <a:cs typeface="Arial"/>
              </a:rPr>
              <a:t>i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gh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-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qu</a:t>
            </a:r>
            <a:r>
              <a:rPr dirty="0" sz="1300" spc="-60" b="1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li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t</a:t>
            </a:r>
            <a:r>
              <a:rPr dirty="0" sz="1300" spc="15" b="1">
                <a:solidFill>
                  <a:srgbClr val="0049AC"/>
                </a:solidFill>
                <a:latin typeface="Arial"/>
                <a:cs typeface="Arial"/>
              </a:rPr>
              <a:t>y</a:t>
            </a:r>
            <a:r>
              <a:rPr dirty="0" sz="1300" spc="-10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h</a:t>
            </a:r>
            <a:r>
              <a:rPr dirty="0" sz="1300" spc="-145" b="1">
                <a:solidFill>
                  <a:srgbClr val="0049AC"/>
                </a:solidFill>
                <a:latin typeface="Arial"/>
                <a:cs typeface="Arial"/>
              </a:rPr>
              <a:t>e</a:t>
            </a:r>
            <a:r>
              <a:rPr dirty="0" sz="1300" spc="-60" b="1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l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t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h</a:t>
            </a:r>
            <a:r>
              <a:rPr dirty="0" sz="1300" spc="-145" b="1">
                <a:solidFill>
                  <a:srgbClr val="0049AC"/>
                </a:solidFill>
                <a:latin typeface="Arial"/>
                <a:cs typeface="Arial"/>
              </a:rPr>
              <a:t>c</a:t>
            </a:r>
            <a:r>
              <a:rPr dirty="0" sz="1300" spc="-60" b="1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r</a:t>
            </a:r>
            <a:r>
              <a:rPr dirty="0" sz="1300" spc="15" b="1">
                <a:solidFill>
                  <a:srgbClr val="0049AC"/>
                </a:solidFill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algn="ctr" marL="426720" marR="426084">
              <a:lnSpc>
                <a:spcPts val="1430"/>
              </a:lnSpc>
            </a:pPr>
            <a:r>
              <a:rPr dirty="0" sz="1300" spc="-55" b="1">
                <a:solidFill>
                  <a:srgbClr val="613107"/>
                </a:solidFill>
                <a:latin typeface="Arial"/>
                <a:cs typeface="Arial"/>
              </a:rPr>
              <a:t>Protect</a:t>
            </a:r>
            <a:r>
              <a:rPr dirty="0" sz="1300" spc="-30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50" b="1">
                <a:solidFill>
                  <a:srgbClr val="613107"/>
                </a:solidFill>
                <a:latin typeface="Arial"/>
                <a:cs typeface="Arial"/>
              </a:rPr>
              <a:t>their</a:t>
            </a:r>
            <a:r>
              <a:rPr dirty="0" sz="1300" spc="-30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100" b="1">
                <a:solidFill>
                  <a:srgbClr val="613107"/>
                </a:solidFill>
                <a:latin typeface="Arial"/>
                <a:cs typeface="Arial"/>
              </a:rPr>
              <a:t>personal</a:t>
            </a:r>
            <a:r>
              <a:rPr dirty="0" sz="1300" spc="-30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50" b="1">
                <a:solidFill>
                  <a:srgbClr val="613107"/>
                </a:solidFill>
                <a:latin typeface="Arial"/>
                <a:cs typeface="Arial"/>
              </a:rPr>
              <a:t>health</a:t>
            </a:r>
            <a:r>
              <a:rPr dirty="0" sz="1300" spc="-170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50" b="1">
                <a:solidFill>
                  <a:srgbClr val="613107"/>
                </a:solidFill>
                <a:latin typeface="Arial"/>
                <a:cs typeface="Arial"/>
              </a:rPr>
              <a:t>information</a:t>
            </a:r>
            <a:r>
              <a:rPr dirty="0" sz="1300" spc="-175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55" b="1">
                <a:solidFill>
                  <a:srgbClr val="613107"/>
                </a:solidFill>
                <a:latin typeface="Arial"/>
                <a:cs typeface="Arial"/>
              </a:rPr>
              <a:t>and </a:t>
            </a:r>
            <a:r>
              <a:rPr dirty="0" sz="1300" spc="-345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45" b="1">
                <a:solidFill>
                  <a:srgbClr val="613107"/>
                </a:solidFill>
                <a:latin typeface="Arial"/>
                <a:cs typeface="Arial"/>
              </a:rPr>
              <a:t>maintain</a:t>
            </a:r>
            <a:r>
              <a:rPr dirty="0" sz="1300" spc="155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55" b="1">
                <a:solidFill>
                  <a:srgbClr val="613107"/>
                </a:solidFill>
                <a:latin typeface="Arial"/>
                <a:cs typeface="Arial"/>
              </a:rPr>
              <a:t>confidentiality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algn="ctr" marL="577850" marR="594995">
              <a:lnSpc>
                <a:spcPts val="1430"/>
              </a:lnSpc>
            </a:pPr>
            <a:r>
              <a:rPr dirty="0" sz="1300" spc="20" b="1">
                <a:solidFill>
                  <a:srgbClr val="0049AC"/>
                </a:solidFill>
                <a:latin typeface="Arial"/>
                <a:cs typeface="Arial"/>
              </a:rPr>
              <a:t>P</a:t>
            </a:r>
            <a:r>
              <a:rPr dirty="0" sz="1300" spc="5" b="1">
                <a:solidFill>
                  <a:srgbClr val="0049AC"/>
                </a:solidFill>
                <a:latin typeface="Arial"/>
                <a:cs typeface="Arial"/>
              </a:rPr>
              <a:t>r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o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m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o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t</a:t>
            </a:r>
            <a:r>
              <a:rPr dirty="0" sz="1300" spc="15" b="1">
                <a:solidFill>
                  <a:srgbClr val="0049AC"/>
                </a:solidFill>
                <a:latin typeface="Arial"/>
                <a:cs typeface="Arial"/>
              </a:rPr>
              <a:t>e</a:t>
            </a:r>
            <a:r>
              <a:rPr dirty="0" sz="1300" spc="-18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145" b="1">
                <a:solidFill>
                  <a:srgbClr val="0049AC"/>
                </a:solidFill>
                <a:latin typeface="Arial"/>
                <a:cs typeface="Arial"/>
              </a:rPr>
              <a:t>e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qu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i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t</a:t>
            </a:r>
            <a:r>
              <a:rPr dirty="0" sz="1300" spc="15" b="1">
                <a:solidFill>
                  <a:srgbClr val="0049AC"/>
                </a:solidFill>
                <a:latin typeface="Arial"/>
                <a:cs typeface="Arial"/>
              </a:rPr>
              <a:t>y</a:t>
            </a:r>
            <a:r>
              <a:rPr dirty="0" sz="1300" spc="-10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60" b="1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n</a:t>
            </a:r>
            <a:r>
              <a:rPr dirty="0" sz="1300" spc="20" b="1">
                <a:solidFill>
                  <a:srgbClr val="0049AC"/>
                </a:solidFill>
                <a:latin typeface="Arial"/>
                <a:cs typeface="Arial"/>
              </a:rPr>
              <a:t>d</a:t>
            </a:r>
            <a:r>
              <a:rPr dirty="0" sz="1300" spc="-17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60" b="1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dirty="0" sz="1300" spc="-145" b="1">
                <a:solidFill>
                  <a:srgbClr val="0049AC"/>
                </a:solidFill>
                <a:latin typeface="Arial"/>
                <a:cs typeface="Arial"/>
              </a:rPr>
              <a:t>cce</a:t>
            </a:r>
            <a:r>
              <a:rPr dirty="0" sz="1300" spc="-215" b="1">
                <a:solidFill>
                  <a:srgbClr val="0049AC"/>
                </a:solidFill>
                <a:latin typeface="Arial"/>
                <a:cs typeface="Arial"/>
              </a:rPr>
              <a:t>s</a:t>
            </a:r>
            <a:r>
              <a:rPr dirty="0" sz="1300" spc="120" b="1">
                <a:solidFill>
                  <a:srgbClr val="0049AC"/>
                </a:solidFill>
                <a:latin typeface="Arial"/>
                <a:cs typeface="Arial"/>
              </a:rPr>
              <a:t>s</a:t>
            </a:r>
            <a:r>
              <a:rPr dirty="0" sz="1300" spc="15" b="1">
                <a:solidFill>
                  <a:srgbClr val="0049AC"/>
                </a:solidFill>
                <a:latin typeface="Arial"/>
                <a:cs typeface="Arial"/>
              </a:rPr>
              <a:t>to</a:t>
            </a:r>
            <a:r>
              <a:rPr dirty="0" sz="1300" spc="-175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h</a:t>
            </a:r>
            <a:r>
              <a:rPr dirty="0" sz="1300" spc="-145" b="1">
                <a:solidFill>
                  <a:srgbClr val="0049AC"/>
                </a:solidFill>
                <a:latin typeface="Arial"/>
                <a:cs typeface="Arial"/>
              </a:rPr>
              <a:t>e</a:t>
            </a:r>
            <a:r>
              <a:rPr dirty="0" sz="1300" spc="-60" b="1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dirty="0" sz="1300" spc="-5" b="1">
                <a:solidFill>
                  <a:srgbClr val="0049AC"/>
                </a:solidFill>
                <a:latin typeface="Arial"/>
                <a:cs typeface="Arial"/>
              </a:rPr>
              <a:t>l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t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h</a:t>
            </a:r>
            <a:r>
              <a:rPr dirty="0" sz="1300" spc="-145" b="1">
                <a:solidFill>
                  <a:srgbClr val="0049AC"/>
                </a:solidFill>
                <a:latin typeface="Arial"/>
                <a:cs typeface="Arial"/>
              </a:rPr>
              <a:t>c</a:t>
            </a:r>
            <a:r>
              <a:rPr dirty="0" sz="1300" spc="-60" b="1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dirty="0" sz="1300" spc="5" b="1">
                <a:solidFill>
                  <a:srgbClr val="0049AC"/>
                </a:solidFill>
                <a:latin typeface="Arial"/>
                <a:cs typeface="Arial"/>
              </a:rPr>
              <a:t>r</a:t>
            </a:r>
            <a:r>
              <a:rPr dirty="0" sz="1300" spc="-145" b="1">
                <a:solidFill>
                  <a:srgbClr val="0049AC"/>
                </a:solidFill>
                <a:latin typeface="Arial"/>
                <a:cs typeface="Arial"/>
              </a:rPr>
              <a:t>e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,  </a:t>
            </a:r>
            <a:r>
              <a:rPr dirty="0" sz="1300" spc="-125" b="1">
                <a:solidFill>
                  <a:srgbClr val="0049AC"/>
                </a:solidFill>
                <a:latin typeface="Arial"/>
                <a:cs typeface="Arial"/>
              </a:rPr>
              <a:t>w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i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t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hou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t</a:t>
            </a:r>
            <a:r>
              <a:rPr dirty="0" sz="1300" spc="-30" b="1">
                <a:solidFill>
                  <a:srgbClr val="0049AC"/>
                </a:solidFill>
                <a:latin typeface="Arial"/>
                <a:cs typeface="Arial"/>
              </a:rPr>
              <a:t> 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d</a:t>
            </a:r>
            <a:r>
              <a:rPr dirty="0" sz="1300" spc="-5" b="1">
                <a:solidFill>
                  <a:srgbClr val="0049AC"/>
                </a:solidFill>
                <a:latin typeface="Arial"/>
                <a:cs typeface="Arial"/>
              </a:rPr>
              <a:t>i</a:t>
            </a:r>
            <a:r>
              <a:rPr dirty="0" sz="1300" spc="-215" b="1">
                <a:solidFill>
                  <a:srgbClr val="0049AC"/>
                </a:solidFill>
                <a:latin typeface="Arial"/>
                <a:cs typeface="Arial"/>
              </a:rPr>
              <a:t>s</a:t>
            </a:r>
            <a:r>
              <a:rPr dirty="0" sz="1300" spc="-145" b="1">
                <a:solidFill>
                  <a:srgbClr val="0049AC"/>
                </a:solidFill>
                <a:latin typeface="Arial"/>
                <a:cs typeface="Arial"/>
              </a:rPr>
              <a:t>c</a:t>
            </a:r>
            <a:r>
              <a:rPr dirty="0" sz="1300" spc="5" b="1">
                <a:solidFill>
                  <a:srgbClr val="0049A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i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m</a:t>
            </a:r>
            <a:r>
              <a:rPr dirty="0" sz="1300" spc="-5" b="1">
                <a:solidFill>
                  <a:srgbClr val="0049AC"/>
                </a:solidFill>
                <a:latin typeface="Arial"/>
                <a:cs typeface="Arial"/>
              </a:rPr>
              <a:t>i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n</a:t>
            </a:r>
            <a:r>
              <a:rPr dirty="0" sz="1300" spc="-60" b="1">
                <a:solidFill>
                  <a:srgbClr val="0049AC"/>
                </a:solidFill>
                <a:latin typeface="Arial"/>
                <a:cs typeface="Arial"/>
              </a:rPr>
              <a:t>a</a:t>
            </a:r>
            <a:r>
              <a:rPr dirty="0" sz="1300" spc="10" b="1">
                <a:solidFill>
                  <a:srgbClr val="0049AC"/>
                </a:solidFill>
                <a:latin typeface="Arial"/>
                <a:cs typeface="Arial"/>
              </a:rPr>
              <a:t>t</a:t>
            </a:r>
            <a:r>
              <a:rPr dirty="0" sz="1300" b="1">
                <a:solidFill>
                  <a:srgbClr val="0049AC"/>
                </a:solidFill>
                <a:latin typeface="Arial"/>
                <a:cs typeface="Arial"/>
              </a:rPr>
              <a:t>i</a:t>
            </a:r>
            <a:r>
              <a:rPr dirty="0" sz="1300" spc="-130" b="1">
                <a:solidFill>
                  <a:srgbClr val="0049AC"/>
                </a:solidFill>
                <a:latin typeface="Arial"/>
                <a:cs typeface="Arial"/>
              </a:rPr>
              <a:t>o</a:t>
            </a:r>
            <a:r>
              <a:rPr dirty="0" sz="1300" spc="20" b="1">
                <a:solidFill>
                  <a:srgbClr val="0049AC"/>
                </a:solidFill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1255"/>
              </a:spcBef>
            </a:pPr>
            <a:r>
              <a:rPr dirty="0" sz="1300" spc="20" b="1">
                <a:solidFill>
                  <a:srgbClr val="613107"/>
                </a:solidFill>
                <a:latin typeface="Arial"/>
                <a:cs typeface="Arial"/>
              </a:rPr>
              <a:t>A</a:t>
            </a:r>
            <a:r>
              <a:rPr dirty="0" sz="1300" b="1">
                <a:solidFill>
                  <a:srgbClr val="613107"/>
                </a:solidFill>
                <a:latin typeface="Arial"/>
                <a:cs typeface="Arial"/>
              </a:rPr>
              <a:t>l</a:t>
            </a:r>
            <a:r>
              <a:rPr dirty="0" sz="1300" spc="-125" b="1">
                <a:solidFill>
                  <a:srgbClr val="613107"/>
                </a:solidFill>
                <a:latin typeface="Arial"/>
                <a:cs typeface="Arial"/>
              </a:rPr>
              <a:t>w</a:t>
            </a:r>
            <a:r>
              <a:rPr dirty="0" sz="1300" spc="-60" b="1">
                <a:solidFill>
                  <a:srgbClr val="613107"/>
                </a:solidFill>
                <a:latin typeface="Arial"/>
                <a:cs typeface="Arial"/>
              </a:rPr>
              <a:t>ay</a:t>
            </a:r>
            <a:r>
              <a:rPr dirty="0" sz="1300" spc="120" b="1">
                <a:solidFill>
                  <a:srgbClr val="613107"/>
                </a:solidFill>
                <a:latin typeface="Arial"/>
                <a:cs typeface="Arial"/>
              </a:rPr>
              <a:t>s</a:t>
            </a:r>
            <a:r>
              <a:rPr dirty="0" sz="1300" spc="-65" b="1">
                <a:solidFill>
                  <a:srgbClr val="613107"/>
                </a:solidFill>
                <a:latin typeface="Arial"/>
                <a:cs typeface="Arial"/>
              </a:rPr>
              <a:t>a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dh</a:t>
            </a:r>
            <a:r>
              <a:rPr dirty="0" sz="1300" spc="-145" b="1">
                <a:solidFill>
                  <a:srgbClr val="613107"/>
                </a:solidFill>
                <a:latin typeface="Arial"/>
                <a:cs typeface="Arial"/>
              </a:rPr>
              <a:t>e</a:t>
            </a:r>
            <a:r>
              <a:rPr dirty="0" sz="1300" spc="5" b="1">
                <a:solidFill>
                  <a:srgbClr val="613107"/>
                </a:solidFill>
                <a:latin typeface="Arial"/>
                <a:cs typeface="Arial"/>
              </a:rPr>
              <a:t>r</a:t>
            </a:r>
            <a:r>
              <a:rPr dirty="0" sz="1300" spc="15" b="1">
                <a:solidFill>
                  <a:srgbClr val="613107"/>
                </a:solidFill>
                <a:latin typeface="Arial"/>
                <a:cs typeface="Arial"/>
              </a:rPr>
              <a:t>e</a:t>
            </a:r>
            <a:r>
              <a:rPr dirty="0" sz="1300" spc="-185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15" b="1">
                <a:solidFill>
                  <a:srgbClr val="613107"/>
                </a:solidFill>
                <a:latin typeface="Arial"/>
                <a:cs typeface="Arial"/>
              </a:rPr>
              <a:t>to</a:t>
            </a:r>
            <a:r>
              <a:rPr dirty="0" sz="1300" spc="-175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p</a:t>
            </a:r>
            <a:r>
              <a:rPr dirty="0" sz="1300" spc="5" b="1">
                <a:solidFill>
                  <a:srgbClr val="613107"/>
                </a:solidFill>
                <a:latin typeface="Arial"/>
                <a:cs typeface="Arial"/>
              </a:rPr>
              <a:t>r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o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f</a:t>
            </a:r>
            <a:r>
              <a:rPr dirty="0" sz="1300" spc="-145" b="1">
                <a:solidFill>
                  <a:srgbClr val="613107"/>
                </a:solidFill>
                <a:latin typeface="Arial"/>
                <a:cs typeface="Arial"/>
              </a:rPr>
              <a:t>e</a:t>
            </a:r>
            <a:r>
              <a:rPr dirty="0" sz="1300" spc="-215" b="1">
                <a:solidFill>
                  <a:srgbClr val="613107"/>
                </a:solidFill>
                <a:latin typeface="Arial"/>
                <a:cs typeface="Arial"/>
              </a:rPr>
              <a:t>ss</a:t>
            </a:r>
            <a:r>
              <a:rPr dirty="0" sz="1300" b="1">
                <a:solidFill>
                  <a:srgbClr val="613107"/>
                </a:solidFill>
                <a:latin typeface="Arial"/>
                <a:cs typeface="Arial"/>
              </a:rPr>
              <a:t>i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on</a:t>
            </a:r>
            <a:r>
              <a:rPr dirty="0" sz="1300" spc="-60" b="1">
                <a:solidFill>
                  <a:srgbClr val="613107"/>
                </a:solidFill>
                <a:latin typeface="Arial"/>
                <a:cs typeface="Arial"/>
              </a:rPr>
              <a:t>a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l</a:t>
            </a:r>
            <a:r>
              <a:rPr dirty="0" sz="1300" spc="-35" b="1">
                <a:solidFill>
                  <a:srgbClr val="613107"/>
                </a:solidFill>
                <a:latin typeface="Arial"/>
                <a:cs typeface="Arial"/>
              </a:rPr>
              <a:t> </a:t>
            </a:r>
            <a:r>
              <a:rPr dirty="0" sz="1300" spc="-215" b="1">
                <a:solidFill>
                  <a:srgbClr val="613107"/>
                </a:solidFill>
                <a:latin typeface="Arial"/>
                <a:cs typeface="Arial"/>
              </a:rPr>
              <a:t>s</a:t>
            </a:r>
            <a:r>
              <a:rPr dirty="0" sz="1300" spc="10" b="1">
                <a:solidFill>
                  <a:srgbClr val="613107"/>
                </a:solidFill>
                <a:latin typeface="Arial"/>
                <a:cs typeface="Arial"/>
              </a:rPr>
              <a:t>t</a:t>
            </a:r>
            <a:r>
              <a:rPr dirty="0" sz="1300" spc="-60" b="1">
                <a:solidFill>
                  <a:srgbClr val="613107"/>
                </a:solidFill>
                <a:latin typeface="Arial"/>
                <a:cs typeface="Arial"/>
              </a:rPr>
              <a:t>a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nd</a:t>
            </a:r>
            <a:r>
              <a:rPr dirty="0" sz="1300" spc="-60" b="1">
                <a:solidFill>
                  <a:srgbClr val="613107"/>
                </a:solidFill>
                <a:latin typeface="Arial"/>
                <a:cs typeface="Arial"/>
              </a:rPr>
              <a:t>a</a:t>
            </a:r>
            <a:r>
              <a:rPr dirty="0" sz="1300" spc="5" b="1">
                <a:solidFill>
                  <a:srgbClr val="613107"/>
                </a:solidFill>
                <a:latin typeface="Arial"/>
                <a:cs typeface="Arial"/>
              </a:rPr>
              <a:t>r</a:t>
            </a:r>
            <a:r>
              <a:rPr dirty="0" sz="1300" spc="-130" b="1">
                <a:solidFill>
                  <a:srgbClr val="613107"/>
                </a:solidFill>
                <a:latin typeface="Arial"/>
                <a:cs typeface="Arial"/>
              </a:rPr>
              <a:t>d</a:t>
            </a:r>
            <a:r>
              <a:rPr dirty="0" sz="1300" spc="15" b="1">
                <a:solidFill>
                  <a:srgbClr val="613107"/>
                </a:solidFill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algn="ctr" marR="4445">
              <a:lnSpc>
                <a:spcPts val="1075"/>
              </a:lnSpc>
              <a:spcBef>
                <a:spcPts val="1250"/>
              </a:spcBef>
            </a:pPr>
            <a:r>
              <a:rPr dirty="0" sz="950" spc="5" b="1">
                <a:latin typeface="Arial"/>
                <a:cs typeface="Arial"/>
              </a:rPr>
              <a:t>P</a:t>
            </a:r>
            <a:r>
              <a:rPr dirty="0" sz="950" spc="-50" b="1">
                <a:latin typeface="Arial"/>
                <a:cs typeface="Arial"/>
              </a:rPr>
              <a:t>a</a:t>
            </a:r>
            <a:r>
              <a:rPr dirty="0" sz="950" b="1">
                <a:latin typeface="Arial"/>
                <a:cs typeface="Arial"/>
              </a:rPr>
              <a:t>t</a:t>
            </a:r>
            <a:r>
              <a:rPr dirty="0" sz="950" spc="-10" b="1">
                <a:latin typeface="Arial"/>
                <a:cs typeface="Arial"/>
              </a:rPr>
              <a:t>i</a:t>
            </a:r>
            <a:r>
              <a:rPr dirty="0" sz="950" spc="-110" b="1">
                <a:latin typeface="Arial"/>
                <a:cs typeface="Arial"/>
              </a:rPr>
              <a:t>e</a:t>
            </a:r>
            <a:r>
              <a:rPr dirty="0" sz="950" spc="-105" b="1">
                <a:latin typeface="Arial"/>
                <a:cs typeface="Arial"/>
              </a:rPr>
              <a:t>n</a:t>
            </a:r>
            <a:r>
              <a:rPr dirty="0" sz="950" b="1">
                <a:latin typeface="Arial"/>
                <a:cs typeface="Arial"/>
              </a:rPr>
              <a:t>t</a:t>
            </a:r>
            <a:r>
              <a:rPr dirty="0" sz="950" spc="80" b="1">
                <a:latin typeface="Arial"/>
                <a:cs typeface="Arial"/>
              </a:rPr>
              <a:t>s</a:t>
            </a:r>
            <a:r>
              <a:rPr dirty="0" sz="950" b="1">
                <a:latin typeface="Arial"/>
                <a:cs typeface="Arial"/>
              </a:rPr>
              <a:t>f</a:t>
            </a:r>
            <a:r>
              <a:rPr dirty="0" sz="950" spc="-105" b="1">
                <a:latin typeface="Arial"/>
                <a:cs typeface="Arial"/>
              </a:rPr>
              <a:t>o</a:t>
            </a:r>
            <a:r>
              <a:rPr dirty="0" sz="950" b="1">
                <a:latin typeface="Arial"/>
                <a:cs typeface="Arial"/>
              </a:rPr>
              <a:t>r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P</a:t>
            </a:r>
            <a:r>
              <a:rPr dirty="0" sz="950" spc="-50" b="1">
                <a:latin typeface="Arial"/>
                <a:cs typeface="Arial"/>
              </a:rPr>
              <a:t>a</a:t>
            </a:r>
            <a:r>
              <a:rPr dirty="0" sz="950" spc="-5" b="1">
                <a:latin typeface="Arial"/>
                <a:cs typeface="Arial"/>
              </a:rPr>
              <a:t>t</a:t>
            </a:r>
            <a:r>
              <a:rPr dirty="0" sz="950" spc="-10" b="1">
                <a:latin typeface="Arial"/>
                <a:cs typeface="Arial"/>
              </a:rPr>
              <a:t>i</a:t>
            </a:r>
            <a:r>
              <a:rPr dirty="0" sz="950" spc="-110" b="1">
                <a:latin typeface="Arial"/>
                <a:cs typeface="Arial"/>
              </a:rPr>
              <a:t>e</a:t>
            </a:r>
            <a:r>
              <a:rPr dirty="0" sz="950" spc="-105" b="1">
                <a:latin typeface="Arial"/>
                <a:cs typeface="Arial"/>
              </a:rPr>
              <a:t>n</a:t>
            </a:r>
            <a:r>
              <a:rPr dirty="0" sz="950" b="1">
                <a:latin typeface="Arial"/>
                <a:cs typeface="Arial"/>
              </a:rPr>
              <a:t>t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60" b="1">
                <a:latin typeface="Arial"/>
                <a:cs typeface="Arial"/>
              </a:rPr>
              <a:t>S</a:t>
            </a:r>
            <a:r>
              <a:rPr dirty="0" sz="950" spc="-50" b="1">
                <a:latin typeface="Arial"/>
                <a:cs typeface="Arial"/>
              </a:rPr>
              <a:t>a</a:t>
            </a:r>
            <a:r>
              <a:rPr dirty="0" sz="950" spc="-5" b="1">
                <a:latin typeface="Arial"/>
                <a:cs typeface="Arial"/>
              </a:rPr>
              <a:t>f</a:t>
            </a:r>
            <a:r>
              <a:rPr dirty="0" sz="950" spc="-110" b="1">
                <a:latin typeface="Arial"/>
                <a:cs typeface="Arial"/>
              </a:rPr>
              <a:t>e</a:t>
            </a:r>
            <a:r>
              <a:rPr dirty="0" sz="950" b="1">
                <a:latin typeface="Arial"/>
                <a:cs typeface="Arial"/>
              </a:rPr>
              <a:t>t</a:t>
            </a:r>
            <a:r>
              <a:rPr dirty="0" sz="950" spc="5" b="1">
                <a:latin typeface="Arial"/>
                <a:cs typeface="Arial"/>
              </a:rPr>
              <a:t>y</a:t>
            </a:r>
            <a:r>
              <a:rPr dirty="0" sz="950" spc="-80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F</a:t>
            </a:r>
            <a:r>
              <a:rPr dirty="0" sz="950" spc="-105" b="1">
                <a:latin typeface="Arial"/>
                <a:cs typeface="Arial"/>
              </a:rPr>
              <a:t>ound</a:t>
            </a:r>
            <a:r>
              <a:rPr dirty="0" sz="950" spc="-50" b="1">
                <a:latin typeface="Arial"/>
                <a:cs typeface="Arial"/>
              </a:rPr>
              <a:t>a</a:t>
            </a:r>
            <a:r>
              <a:rPr dirty="0" sz="950" b="1">
                <a:latin typeface="Arial"/>
                <a:cs typeface="Arial"/>
              </a:rPr>
              <a:t>t</a:t>
            </a:r>
            <a:r>
              <a:rPr dirty="0" sz="950" spc="-10" b="1">
                <a:latin typeface="Arial"/>
                <a:cs typeface="Arial"/>
              </a:rPr>
              <a:t>i</a:t>
            </a:r>
            <a:r>
              <a:rPr dirty="0" sz="950" spc="-105" b="1">
                <a:latin typeface="Arial"/>
                <a:cs typeface="Arial"/>
              </a:rPr>
              <a:t>o</a:t>
            </a:r>
            <a:r>
              <a:rPr dirty="0" sz="950" spc="5" b="1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  <a:p>
            <a:pPr algn="ctr" marR="5080">
              <a:lnSpc>
                <a:spcPts val="965"/>
              </a:lnSpc>
            </a:pPr>
            <a:r>
              <a:rPr dirty="0" u="sng" sz="900" spc="-45" b="1">
                <a:solidFill>
                  <a:srgbClr val="5E17EB"/>
                </a:solidFill>
                <a:uFill>
                  <a:solidFill>
                    <a:srgbClr val="5E17EB"/>
                  </a:solidFill>
                </a:uFill>
                <a:latin typeface="Arial"/>
                <a:cs typeface="Arial"/>
                <a:hlinkClick r:id="rId7"/>
              </a:rPr>
              <a:t>www.patientsforpatientsafe</a:t>
            </a:r>
            <a:r>
              <a:rPr dirty="0" sz="900" spc="-45" b="1">
                <a:solidFill>
                  <a:srgbClr val="5E17EB"/>
                </a:solidFill>
                <a:latin typeface="Arial"/>
                <a:cs typeface="Arial"/>
                <a:hlinkClick r:id="rId7"/>
              </a:rPr>
              <a:t>ty.in</a:t>
            </a:r>
            <a:endParaRPr sz="900">
              <a:latin typeface="Arial"/>
              <a:cs typeface="Arial"/>
            </a:endParaRPr>
          </a:p>
          <a:p>
            <a:pPr algn="ctr" marR="45720">
              <a:lnSpc>
                <a:spcPts val="965"/>
              </a:lnSpc>
            </a:pPr>
            <a:r>
              <a:rPr dirty="0" sz="850" spc="75">
                <a:latin typeface="Arial MT"/>
                <a:cs typeface="Arial MT"/>
              </a:rPr>
              <a:t>UIN</a:t>
            </a:r>
            <a:r>
              <a:rPr dirty="0" sz="850" spc="40">
                <a:latin typeface="Arial MT"/>
                <a:cs typeface="Arial MT"/>
              </a:rPr>
              <a:t> </a:t>
            </a:r>
            <a:r>
              <a:rPr dirty="0" sz="850" spc="10">
                <a:latin typeface="Arial MT"/>
                <a:cs typeface="Arial MT"/>
              </a:rPr>
              <a:t>-</a:t>
            </a:r>
            <a:r>
              <a:rPr dirty="0" sz="850" spc="-35">
                <a:latin typeface="Arial MT"/>
                <a:cs typeface="Arial MT"/>
              </a:rPr>
              <a:t> </a:t>
            </a:r>
            <a:r>
              <a:rPr dirty="0" sz="850" spc="-15">
                <a:latin typeface="Arial MT"/>
                <a:cs typeface="Arial MT"/>
              </a:rPr>
              <a:t>2.1p</a:t>
            </a:r>
            <a:endParaRPr sz="85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08100" y="5426929"/>
            <a:ext cx="1503894" cy="6898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5185" y="207391"/>
            <a:ext cx="387857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0">
                <a:solidFill>
                  <a:srgbClr val="000000"/>
                </a:solidFill>
                <a:latin typeface="Times New Roman"/>
                <a:cs typeface="Times New Roman"/>
              </a:rPr>
              <a:t>Hindi</a:t>
            </a:r>
            <a:r>
              <a:rPr dirty="0" sz="4000" spc="-8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Infographics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1940" y="6286498"/>
            <a:ext cx="411479" cy="5714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256540" cy="6858000"/>
          </a:xfrm>
          <a:custGeom>
            <a:avLst/>
            <a:gdLst/>
            <a:ahLst/>
            <a:cxnLst/>
            <a:rect l="l" t="t" r="r" b="b"/>
            <a:pathLst>
              <a:path w="256540" h="6858000">
                <a:moveTo>
                  <a:pt x="0" y="6857996"/>
                </a:moveTo>
                <a:lnTo>
                  <a:pt x="256032" y="6857996"/>
                </a:lnTo>
                <a:lnTo>
                  <a:pt x="256032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841" y="6433334"/>
            <a:ext cx="1105272" cy="3374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581711" y="967358"/>
            <a:ext cx="4071620" cy="5751195"/>
            <a:chOff x="6581711" y="967358"/>
            <a:chExt cx="4071620" cy="57511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1299" y="976883"/>
              <a:ext cx="4052315" cy="57317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86473" y="972121"/>
              <a:ext cx="4062095" cy="5741670"/>
            </a:xfrm>
            <a:custGeom>
              <a:avLst/>
              <a:gdLst/>
              <a:ahLst/>
              <a:cxnLst/>
              <a:rect l="l" t="t" r="r" b="b"/>
              <a:pathLst>
                <a:path w="4062095" h="5741670">
                  <a:moveTo>
                    <a:pt x="0" y="5741289"/>
                  </a:moveTo>
                  <a:lnTo>
                    <a:pt x="4061841" y="5741289"/>
                  </a:lnTo>
                  <a:lnTo>
                    <a:pt x="4061841" y="0"/>
                  </a:lnTo>
                  <a:lnTo>
                    <a:pt x="0" y="0"/>
                  </a:lnTo>
                  <a:lnTo>
                    <a:pt x="0" y="57412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686750" y="987171"/>
            <a:ext cx="4056379" cy="5731510"/>
            <a:chOff x="1686750" y="987171"/>
            <a:chExt cx="4056379" cy="57315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6212" y="996696"/>
              <a:ext cx="4037076" cy="57119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91513" y="991933"/>
              <a:ext cx="4046854" cy="5721985"/>
            </a:xfrm>
            <a:custGeom>
              <a:avLst/>
              <a:gdLst/>
              <a:ahLst/>
              <a:cxnLst/>
              <a:rect l="l" t="t" r="r" b="b"/>
              <a:pathLst>
                <a:path w="4046854" h="5721984">
                  <a:moveTo>
                    <a:pt x="0" y="5721477"/>
                  </a:moveTo>
                  <a:lnTo>
                    <a:pt x="4046601" y="5721477"/>
                  </a:lnTo>
                  <a:lnTo>
                    <a:pt x="4046601" y="0"/>
                  </a:lnTo>
                  <a:lnTo>
                    <a:pt x="0" y="0"/>
                  </a:lnTo>
                  <a:lnTo>
                    <a:pt x="0" y="572147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8590" y="207391"/>
            <a:ext cx="42729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0">
                <a:solidFill>
                  <a:srgbClr val="000000"/>
                </a:solidFill>
                <a:latin typeface="Times New Roman"/>
                <a:cs typeface="Times New Roman"/>
              </a:rPr>
              <a:t>English</a:t>
            </a:r>
            <a:r>
              <a:rPr dirty="0" sz="4000" spc="-1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spc="-5" b="0">
                <a:solidFill>
                  <a:srgbClr val="000000"/>
                </a:solidFill>
                <a:latin typeface="Times New Roman"/>
                <a:cs typeface="Times New Roman"/>
              </a:rPr>
              <a:t>Infographics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3609" y="6134098"/>
            <a:ext cx="487192" cy="72389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256540" cy="6858000"/>
          </a:xfrm>
          <a:custGeom>
            <a:avLst/>
            <a:gdLst/>
            <a:ahLst/>
            <a:cxnLst/>
            <a:rect l="l" t="t" r="r" b="b"/>
            <a:pathLst>
              <a:path w="256540" h="6858000">
                <a:moveTo>
                  <a:pt x="0" y="6857996"/>
                </a:moveTo>
                <a:lnTo>
                  <a:pt x="256032" y="6857996"/>
                </a:lnTo>
                <a:lnTo>
                  <a:pt x="256032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841" y="6433334"/>
            <a:ext cx="1105272" cy="3374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610667" y="967358"/>
            <a:ext cx="4057650" cy="5731510"/>
            <a:chOff x="6610667" y="967358"/>
            <a:chExt cx="4057650" cy="57315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0256" y="976883"/>
              <a:ext cx="4038600" cy="57119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15430" y="972121"/>
              <a:ext cx="4048125" cy="5721985"/>
            </a:xfrm>
            <a:custGeom>
              <a:avLst/>
              <a:gdLst/>
              <a:ahLst/>
              <a:cxnLst/>
              <a:rect l="l" t="t" r="r" b="b"/>
              <a:pathLst>
                <a:path w="4048125" h="5721984">
                  <a:moveTo>
                    <a:pt x="0" y="5721477"/>
                  </a:moveTo>
                  <a:lnTo>
                    <a:pt x="4048125" y="5721477"/>
                  </a:lnTo>
                  <a:lnTo>
                    <a:pt x="4048125" y="0"/>
                  </a:lnTo>
                  <a:lnTo>
                    <a:pt x="0" y="0"/>
                  </a:lnTo>
                  <a:lnTo>
                    <a:pt x="0" y="57214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878647" y="967358"/>
            <a:ext cx="4057650" cy="5731510"/>
            <a:chOff x="1878647" y="967358"/>
            <a:chExt cx="4057650" cy="57315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8236" y="976883"/>
              <a:ext cx="4038600" cy="57119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83410" y="972121"/>
              <a:ext cx="4048125" cy="5721985"/>
            </a:xfrm>
            <a:custGeom>
              <a:avLst/>
              <a:gdLst/>
              <a:ahLst/>
              <a:cxnLst/>
              <a:rect l="l" t="t" r="r" b="b"/>
              <a:pathLst>
                <a:path w="4048125" h="5721984">
                  <a:moveTo>
                    <a:pt x="0" y="5721477"/>
                  </a:moveTo>
                  <a:lnTo>
                    <a:pt x="4048125" y="5721477"/>
                  </a:lnTo>
                  <a:lnTo>
                    <a:pt x="4048125" y="0"/>
                  </a:lnTo>
                  <a:lnTo>
                    <a:pt x="0" y="0"/>
                  </a:lnTo>
                  <a:lnTo>
                    <a:pt x="0" y="57214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0982" y="377139"/>
            <a:ext cx="834453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C00000"/>
                </a:solidFill>
              </a:rPr>
              <a:t>Patients</a:t>
            </a:r>
            <a:r>
              <a:rPr dirty="0" sz="4000" spc="15">
                <a:solidFill>
                  <a:srgbClr val="C00000"/>
                </a:solidFill>
              </a:rPr>
              <a:t> </a:t>
            </a:r>
            <a:r>
              <a:rPr dirty="0" sz="4000" spc="-5">
                <a:solidFill>
                  <a:srgbClr val="C00000"/>
                </a:solidFill>
              </a:rPr>
              <a:t>for</a:t>
            </a:r>
            <a:r>
              <a:rPr dirty="0" sz="4000" spc="-55">
                <a:solidFill>
                  <a:srgbClr val="C00000"/>
                </a:solidFill>
              </a:rPr>
              <a:t> </a:t>
            </a:r>
            <a:r>
              <a:rPr dirty="0" sz="4000" spc="-5">
                <a:solidFill>
                  <a:srgbClr val="C00000"/>
                </a:solidFill>
              </a:rPr>
              <a:t>Patient</a:t>
            </a:r>
            <a:r>
              <a:rPr dirty="0" sz="4000" spc="20">
                <a:solidFill>
                  <a:srgbClr val="C00000"/>
                </a:solidFill>
              </a:rPr>
              <a:t> </a:t>
            </a:r>
            <a:r>
              <a:rPr dirty="0" sz="4000" spc="-5">
                <a:solidFill>
                  <a:srgbClr val="C00000"/>
                </a:solidFill>
              </a:rPr>
              <a:t>Safety</a:t>
            </a:r>
            <a:r>
              <a:rPr dirty="0" sz="4000" spc="20">
                <a:solidFill>
                  <a:srgbClr val="C00000"/>
                </a:solidFill>
              </a:rPr>
              <a:t> </a:t>
            </a:r>
            <a:r>
              <a:rPr dirty="0" sz="4000" spc="-5">
                <a:solidFill>
                  <a:srgbClr val="C00000"/>
                </a:solidFill>
              </a:rPr>
              <a:t>Foundation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5700" y="1591055"/>
            <a:ext cx="2687238" cy="313334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256540" cy="6858000"/>
          </a:xfrm>
          <a:custGeom>
            <a:avLst/>
            <a:gdLst/>
            <a:ahLst/>
            <a:cxnLst/>
            <a:rect l="l" t="t" r="r" b="b"/>
            <a:pathLst>
              <a:path w="256540" h="6858000">
                <a:moveTo>
                  <a:pt x="0" y="6857996"/>
                </a:moveTo>
                <a:lnTo>
                  <a:pt x="256032" y="6857996"/>
                </a:lnTo>
                <a:lnTo>
                  <a:pt x="256032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54982" y="6058001"/>
            <a:ext cx="3808729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200" spc="-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  <a:hlinkClick r:id="rId3"/>
              </a:rPr>
              <a:t>ww</a:t>
            </a:r>
            <a:r>
              <a:rPr dirty="0" u="heavy" sz="2200" spc="-13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  <a:hlinkClick r:id="rId3"/>
              </a:rPr>
              <a:t>w</a:t>
            </a:r>
            <a:r>
              <a:rPr dirty="0" u="heavy" sz="2200" spc="-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  <a:hlinkClick r:id="rId3"/>
              </a:rPr>
              <a:t>.p</a:t>
            </a:r>
            <a:r>
              <a:rPr dirty="0" u="heavy" sz="220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  <a:hlinkClick r:id="rId3"/>
              </a:rPr>
              <a:t>a</a:t>
            </a:r>
            <a:r>
              <a:rPr dirty="0" u="heavy" sz="2200" spc="-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  <a:hlinkClick r:id="rId3"/>
              </a:rPr>
              <a:t>tientsforpatientsaf</a:t>
            </a:r>
            <a:r>
              <a:rPr dirty="0" u="heavy" sz="2200" spc="-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  <a:hlinkClick r:id="rId3"/>
              </a:rPr>
              <a:t>et</a:t>
            </a:r>
            <a:r>
              <a:rPr dirty="0" u="heavy" sz="2200" spc="-12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  <a:hlinkClick r:id="rId3"/>
              </a:rPr>
              <a:t>y</a:t>
            </a:r>
            <a:r>
              <a:rPr dirty="0" u="heavy" sz="2200" spc="-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  <a:hlinkClick r:id="rId3"/>
              </a:rPr>
              <a:t>.in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4161" y="26619"/>
            <a:ext cx="86506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HCP-Disease</a:t>
            </a:r>
            <a:r>
              <a:rPr dirty="0" sz="4000" spc="15"/>
              <a:t> </a:t>
            </a:r>
            <a:r>
              <a:rPr dirty="0" sz="4000" spc="-5"/>
              <a:t>centric</a:t>
            </a:r>
            <a:r>
              <a:rPr dirty="0" sz="4000" spc="10"/>
              <a:t> </a:t>
            </a:r>
            <a:r>
              <a:rPr dirty="0" sz="4000" spc="-5"/>
              <a:t>or</a:t>
            </a:r>
            <a:r>
              <a:rPr dirty="0" sz="4000" spc="-70"/>
              <a:t> </a:t>
            </a:r>
            <a:r>
              <a:rPr dirty="0" sz="4000" spc="-5"/>
              <a:t>Patient</a:t>
            </a:r>
            <a:r>
              <a:rPr dirty="0" sz="4000" spc="5"/>
              <a:t> </a:t>
            </a:r>
            <a:r>
              <a:rPr dirty="0" sz="4000" spc="-5"/>
              <a:t>centric?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373379" y="701040"/>
            <a:ext cx="11695430" cy="6007735"/>
            <a:chOff x="373379" y="701040"/>
            <a:chExt cx="11695430" cy="6007735"/>
          </a:xfrm>
        </p:grpSpPr>
        <p:sp>
          <p:nvSpPr>
            <p:cNvPr id="4" name="object 4"/>
            <p:cNvSpPr/>
            <p:nvPr/>
          </p:nvSpPr>
          <p:spPr>
            <a:xfrm>
              <a:off x="1130046" y="781050"/>
              <a:ext cx="3539490" cy="1200150"/>
            </a:xfrm>
            <a:custGeom>
              <a:avLst/>
              <a:gdLst/>
              <a:ahLst/>
              <a:cxnLst/>
              <a:rect l="l" t="t" r="r" b="b"/>
              <a:pathLst>
                <a:path w="3539490" h="1200150">
                  <a:moveTo>
                    <a:pt x="2126233" y="0"/>
                  </a:moveTo>
                  <a:lnTo>
                    <a:pt x="2009648" y="0"/>
                  </a:lnTo>
                  <a:lnTo>
                    <a:pt x="1943867" y="3656"/>
                  </a:lnTo>
                  <a:lnTo>
                    <a:pt x="1882140" y="9565"/>
                  </a:lnTo>
                  <a:lnTo>
                    <a:pt x="1824321" y="17447"/>
                  </a:lnTo>
                  <a:lnTo>
                    <a:pt x="1770268" y="27025"/>
                  </a:lnTo>
                  <a:lnTo>
                    <a:pt x="1719834" y="38020"/>
                  </a:lnTo>
                  <a:lnTo>
                    <a:pt x="1672874" y="50154"/>
                  </a:lnTo>
                  <a:lnTo>
                    <a:pt x="1629244" y="63150"/>
                  </a:lnTo>
                  <a:lnTo>
                    <a:pt x="1588800" y="76728"/>
                  </a:lnTo>
                  <a:lnTo>
                    <a:pt x="1551396" y="90611"/>
                  </a:lnTo>
                  <a:lnTo>
                    <a:pt x="1516887" y="104521"/>
                  </a:lnTo>
                  <a:lnTo>
                    <a:pt x="1460791" y="94407"/>
                  </a:lnTo>
                  <a:lnTo>
                    <a:pt x="1403990" y="86402"/>
                  </a:lnTo>
                  <a:lnTo>
                    <a:pt x="1346746" y="80448"/>
                  </a:lnTo>
                  <a:lnTo>
                    <a:pt x="1289321" y="76491"/>
                  </a:lnTo>
                  <a:lnTo>
                    <a:pt x="1231978" y="74473"/>
                  </a:lnTo>
                  <a:lnTo>
                    <a:pt x="1174977" y="74340"/>
                  </a:lnTo>
                  <a:lnTo>
                    <a:pt x="1118582" y="76034"/>
                  </a:lnTo>
                  <a:lnTo>
                    <a:pt x="1063053" y="79500"/>
                  </a:lnTo>
                  <a:lnTo>
                    <a:pt x="1008654" y="84682"/>
                  </a:lnTo>
                  <a:lnTo>
                    <a:pt x="955645" y="91524"/>
                  </a:lnTo>
                  <a:lnTo>
                    <a:pt x="904290" y="99969"/>
                  </a:lnTo>
                  <a:lnTo>
                    <a:pt x="854849" y="109962"/>
                  </a:lnTo>
                  <a:lnTo>
                    <a:pt x="807585" y="121447"/>
                  </a:lnTo>
                  <a:lnTo>
                    <a:pt x="762761" y="134368"/>
                  </a:lnTo>
                  <a:lnTo>
                    <a:pt x="720637" y="148668"/>
                  </a:lnTo>
                  <a:lnTo>
                    <a:pt x="681476" y="164291"/>
                  </a:lnTo>
                  <a:lnTo>
                    <a:pt x="645540" y="181182"/>
                  </a:lnTo>
                  <a:lnTo>
                    <a:pt x="584391" y="218543"/>
                  </a:lnTo>
                  <a:lnTo>
                    <a:pt x="539285" y="260302"/>
                  </a:lnTo>
                  <a:lnTo>
                    <a:pt x="512318" y="306009"/>
                  </a:lnTo>
                  <a:lnTo>
                    <a:pt x="505586" y="355219"/>
                  </a:lnTo>
                  <a:lnTo>
                    <a:pt x="437387" y="364514"/>
                  </a:lnTo>
                  <a:lnTo>
                    <a:pt x="373892" y="375704"/>
                  </a:lnTo>
                  <a:lnTo>
                    <a:pt x="315112" y="388792"/>
                  </a:lnTo>
                  <a:lnTo>
                    <a:pt x="261058" y="403784"/>
                  </a:lnTo>
                  <a:lnTo>
                    <a:pt x="211740" y="420685"/>
                  </a:lnTo>
                  <a:lnTo>
                    <a:pt x="167168" y="439499"/>
                  </a:lnTo>
                  <a:lnTo>
                    <a:pt x="127353" y="460231"/>
                  </a:lnTo>
                  <a:lnTo>
                    <a:pt x="92306" y="482886"/>
                  </a:lnTo>
                  <a:lnTo>
                    <a:pt x="62036" y="507470"/>
                  </a:lnTo>
                  <a:lnTo>
                    <a:pt x="15873" y="562439"/>
                  </a:lnTo>
                  <a:lnTo>
                    <a:pt x="0" y="592836"/>
                  </a:lnTo>
                  <a:lnTo>
                    <a:pt x="0" y="647700"/>
                  </a:lnTo>
                  <a:lnTo>
                    <a:pt x="35062" y="706703"/>
                  </a:lnTo>
                  <a:lnTo>
                    <a:pt x="90618" y="757437"/>
                  </a:lnTo>
                  <a:lnTo>
                    <a:pt x="125688" y="779864"/>
                  </a:lnTo>
                  <a:lnTo>
                    <a:pt x="165411" y="800417"/>
                  </a:lnTo>
                  <a:lnTo>
                    <a:pt x="209628" y="819160"/>
                  </a:lnTo>
                  <a:lnTo>
                    <a:pt x="258182" y="836158"/>
                  </a:lnTo>
                  <a:lnTo>
                    <a:pt x="310917" y="851475"/>
                  </a:lnTo>
                  <a:lnTo>
                    <a:pt x="367675" y="865175"/>
                  </a:lnTo>
                  <a:lnTo>
                    <a:pt x="428299" y="877323"/>
                  </a:lnTo>
                  <a:lnTo>
                    <a:pt x="492632" y="887984"/>
                  </a:lnTo>
                  <a:lnTo>
                    <a:pt x="496582" y="917388"/>
                  </a:lnTo>
                  <a:lnTo>
                    <a:pt x="520564" y="972952"/>
                  </a:lnTo>
                  <a:lnTo>
                    <a:pt x="564915" y="1023558"/>
                  </a:lnTo>
                  <a:lnTo>
                    <a:pt x="628343" y="1068445"/>
                  </a:lnTo>
                  <a:lnTo>
                    <a:pt x="666808" y="1088505"/>
                  </a:lnTo>
                  <a:lnTo>
                    <a:pt x="709557" y="1106851"/>
                  </a:lnTo>
                  <a:lnTo>
                    <a:pt x="756430" y="1123387"/>
                  </a:lnTo>
                  <a:lnTo>
                    <a:pt x="807265" y="1138017"/>
                  </a:lnTo>
                  <a:lnTo>
                    <a:pt x="861900" y="1150647"/>
                  </a:lnTo>
                  <a:lnTo>
                    <a:pt x="920174" y="1161181"/>
                  </a:lnTo>
                  <a:lnTo>
                    <a:pt x="981926" y="1169526"/>
                  </a:lnTo>
                  <a:lnTo>
                    <a:pt x="1046994" y="1175584"/>
                  </a:lnTo>
                  <a:lnTo>
                    <a:pt x="1115217" y="1179262"/>
                  </a:lnTo>
                  <a:lnTo>
                    <a:pt x="1186434" y="1180464"/>
                  </a:lnTo>
                  <a:lnTo>
                    <a:pt x="1250673" y="1179196"/>
                  </a:lnTo>
                  <a:lnTo>
                    <a:pt x="1310304" y="1175815"/>
                  </a:lnTo>
                  <a:lnTo>
                    <a:pt x="1365860" y="1170532"/>
                  </a:lnTo>
                  <a:lnTo>
                    <a:pt x="1417875" y="1163558"/>
                  </a:lnTo>
                  <a:lnTo>
                    <a:pt x="1466884" y="1155100"/>
                  </a:lnTo>
                  <a:lnTo>
                    <a:pt x="1513421" y="1145371"/>
                  </a:lnTo>
                  <a:lnTo>
                    <a:pt x="1558020" y="1134579"/>
                  </a:lnTo>
                  <a:lnTo>
                    <a:pt x="1601216" y="1122934"/>
                  </a:lnTo>
                  <a:lnTo>
                    <a:pt x="1642492" y="1137052"/>
                  </a:lnTo>
                  <a:lnTo>
                    <a:pt x="1685661" y="1150300"/>
                  </a:lnTo>
                  <a:lnTo>
                    <a:pt x="1731171" y="1162450"/>
                  </a:lnTo>
                  <a:lnTo>
                    <a:pt x="1779476" y="1173273"/>
                  </a:lnTo>
                  <a:lnTo>
                    <a:pt x="1831025" y="1182543"/>
                  </a:lnTo>
                  <a:lnTo>
                    <a:pt x="1886269" y="1190031"/>
                  </a:lnTo>
                  <a:lnTo>
                    <a:pt x="1945660" y="1195510"/>
                  </a:lnTo>
                  <a:lnTo>
                    <a:pt x="2009648" y="1198752"/>
                  </a:lnTo>
                  <a:lnTo>
                    <a:pt x="2081260" y="1199742"/>
                  </a:lnTo>
                  <a:lnTo>
                    <a:pt x="2149177" y="1198009"/>
                  </a:lnTo>
                  <a:lnTo>
                    <a:pt x="2213457" y="1193765"/>
                  </a:lnTo>
                  <a:lnTo>
                    <a:pt x="2274156" y="1187222"/>
                  </a:lnTo>
                  <a:lnTo>
                    <a:pt x="2331330" y="1178592"/>
                  </a:lnTo>
                  <a:lnTo>
                    <a:pt x="2385038" y="1168088"/>
                  </a:lnTo>
                  <a:lnTo>
                    <a:pt x="2435336" y="1155922"/>
                  </a:lnTo>
                  <a:lnTo>
                    <a:pt x="2482280" y="1142305"/>
                  </a:lnTo>
                  <a:lnTo>
                    <a:pt x="2525928" y="1127451"/>
                  </a:lnTo>
                  <a:lnTo>
                    <a:pt x="2566337" y="1111571"/>
                  </a:lnTo>
                  <a:lnTo>
                    <a:pt x="2603563" y="1094877"/>
                  </a:lnTo>
                  <a:lnTo>
                    <a:pt x="2637664" y="1077581"/>
                  </a:lnTo>
                  <a:lnTo>
                    <a:pt x="2696717" y="1042035"/>
                  </a:lnTo>
                  <a:lnTo>
                    <a:pt x="2771149" y="1045561"/>
                  </a:lnTo>
                  <a:lnTo>
                    <a:pt x="2842421" y="1046845"/>
                  </a:lnTo>
                  <a:lnTo>
                    <a:pt x="2910502" y="1045963"/>
                  </a:lnTo>
                  <a:lnTo>
                    <a:pt x="2975361" y="1042990"/>
                  </a:lnTo>
                  <a:lnTo>
                    <a:pt x="3036963" y="1038004"/>
                  </a:lnTo>
                  <a:lnTo>
                    <a:pt x="3095277" y="1031078"/>
                  </a:lnTo>
                  <a:lnTo>
                    <a:pt x="3150270" y="1022289"/>
                  </a:lnTo>
                  <a:lnTo>
                    <a:pt x="3201910" y="1011713"/>
                  </a:lnTo>
                  <a:lnTo>
                    <a:pt x="3250164" y="999425"/>
                  </a:lnTo>
                  <a:lnTo>
                    <a:pt x="3295001" y="985502"/>
                  </a:lnTo>
                  <a:lnTo>
                    <a:pt x="3336386" y="970018"/>
                  </a:lnTo>
                  <a:lnTo>
                    <a:pt x="3374289" y="953051"/>
                  </a:lnTo>
                  <a:lnTo>
                    <a:pt x="3408677" y="934675"/>
                  </a:lnTo>
                  <a:lnTo>
                    <a:pt x="3466776" y="894000"/>
                  </a:lnTo>
                  <a:lnTo>
                    <a:pt x="3510424" y="848601"/>
                  </a:lnTo>
                  <a:lnTo>
                    <a:pt x="3539363" y="799084"/>
                  </a:lnTo>
                  <a:lnTo>
                    <a:pt x="3539363" y="744220"/>
                  </a:lnTo>
                  <a:lnTo>
                    <a:pt x="3521022" y="707752"/>
                  </a:lnTo>
                  <a:lnTo>
                    <a:pt x="3494317" y="674650"/>
                  </a:lnTo>
                  <a:lnTo>
                    <a:pt x="3460578" y="644376"/>
                  </a:lnTo>
                  <a:lnTo>
                    <a:pt x="3421133" y="616395"/>
                  </a:lnTo>
                  <a:lnTo>
                    <a:pt x="3377311" y="590169"/>
                  </a:lnTo>
                  <a:lnTo>
                    <a:pt x="3399438" y="564845"/>
                  </a:lnTo>
                  <a:lnTo>
                    <a:pt x="3416049" y="539580"/>
                  </a:lnTo>
                  <a:lnTo>
                    <a:pt x="3427307" y="514472"/>
                  </a:lnTo>
                  <a:lnTo>
                    <a:pt x="3433375" y="489618"/>
                  </a:lnTo>
                  <a:lnTo>
                    <a:pt x="3434417" y="465115"/>
                  </a:lnTo>
                  <a:lnTo>
                    <a:pt x="3430595" y="441061"/>
                  </a:lnTo>
                  <a:lnTo>
                    <a:pt x="3409013" y="394687"/>
                  </a:lnTo>
                  <a:lnTo>
                    <a:pt x="3369936" y="351277"/>
                  </a:lnTo>
                  <a:lnTo>
                    <a:pt x="3314668" y="311610"/>
                  </a:lnTo>
                  <a:lnTo>
                    <a:pt x="3244514" y="276464"/>
                  </a:lnTo>
                  <a:lnTo>
                    <a:pt x="3204263" y="260830"/>
                  </a:lnTo>
                  <a:lnTo>
                    <a:pt x="3160780" y="246619"/>
                  </a:lnTo>
                  <a:lnTo>
                    <a:pt x="3114229" y="233928"/>
                  </a:lnTo>
                  <a:lnTo>
                    <a:pt x="3064771" y="222855"/>
                  </a:lnTo>
                  <a:lnTo>
                    <a:pt x="3012572" y="213496"/>
                  </a:lnTo>
                  <a:lnTo>
                    <a:pt x="2957793" y="205949"/>
                  </a:lnTo>
                  <a:lnTo>
                    <a:pt x="2900598" y="200312"/>
                  </a:lnTo>
                  <a:lnTo>
                    <a:pt x="2841150" y="196683"/>
                  </a:lnTo>
                  <a:lnTo>
                    <a:pt x="2779613" y="195157"/>
                  </a:lnTo>
                  <a:lnTo>
                    <a:pt x="2716149" y="195834"/>
                  </a:lnTo>
                  <a:lnTo>
                    <a:pt x="2693969" y="171413"/>
                  </a:lnTo>
                  <a:lnTo>
                    <a:pt x="2638305" y="127136"/>
                  </a:lnTo>
                  <a:lnTo>
                    <a:pt x="2604762" y="107302"/>
                  </a:lnTo>
                  <a:lnTo>
                    <a:pt x="2567373" y="89020"/>
                  </a:lnTo>
                  <a:lnTo>
                    <a:pt x="2526107" y="72301"/>
                  </a:lnTo>
                  <a:lnTo>
                    <a:pt x="2480935" y="57157"/>
                  </a:lnTo>
                  <a:lnTo>
                    <a:pt x="2431828" y="43599"/>
                  </a:lnTo>
                  <a:lnTo>
                    <a:pt x="2378756" y="31638"/>
                  </a:lnTo>
                  <a:lnTo>
                    <a:pt x="2321691" y="21286"/>
                  </a:lnTo>
                  <a:lnTo>
                    <a:pt x="2260601" y="12555"/>
                  </a:lnTo>
                  <a:lnTo>
                    <a:pt x="2195459" y="5456"/>
                  </a:lnTo>
                  <a:lnTo>
                    <a:pt x="2126233" y="0"/>
                  </a:lnTo>
                  <a:close/>
                </a:path>
              </a:pathLst>
            </a:custGeom>
            <a:solidFill>
              <a:srgbClr val="DFF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30046" y="781050"/>
              <a:ext cx="3539490" cy="1200150"/>
            </a:xfrm>
            <a:custGeom>
              <a:avLst/>
              <a:gdLst/>
              <a:ahLst/>
              <a:cxnLst/>
              <a:rect l="l" t="t" r="r" b="b"/>
              <a:pathLst>
                <a:path w="3539490" h="1200150">
                  <a:moveTo>
                    <a:pt x="2009648" y="0"/>
                  </a:moveTo>
                  <a:lnTo>
                    <a:pt x="2038758" y="0"/>
                  </a:lnTo>
                  <a:lnTo>
                    <a:pt x="2067940" y="0"/>
                  </a:lnTo>
                  <a:lnTo>
                    <a:pt x="2097123" y="0"/>
                  </a:lnTo>
                  <a:lnTo>
                    <a:pt x="2126233" y="0"/>
                  </a:lnTo>
                  <a:lnTo>
                    <a:pt x="2195459" y="5456"/>
                  </a:lnTo>
                  <a:lnTo>
                    <a:pt x="2260601" y="12555"/>
                  </a:lnTo>
                  <a:lnTo>
                    <a:pt x="2321691" y="21286"/>
                  </a:lnTo>
                  <a:lnTo>
                    <a:pt x="2378756" y="31638"/>
                  </a:lnTo>
                  <a:lnTo>
                    <a:pt x="2431828" y="43599"/>
                  </a:lnTo>
                  <a:lnTo>
                    <a:pt x="2480935" y="57157"/>
                  </a:lnTo>
                  <a:lnTo>
                    <a:pt x="2526107" y="72301"/>
                  </a:lnTo>
                  <a:lnTo>
                    <a:pt x="2567373" y="89020"/>
                  </a:lnTo>
                  <a:lnTo>
                    <a:pt x="2604762" y="107302"/>
                  </a:lnTo>
                  <a:lnTo>
                    <a:pt x="2638305" y="127136"/>
                  </a:lnTo>
                  <a:lnTo>
                    <a:pt x="2693969" y="171413"/>
                  </a:lnTo>
                  <a:lnTo>
                    <a:pt x="2716149" y="195834"/>
                  </a:lnTo>
                  <a:lnTo>
                    <a:pt x="2779613" y="195157"/>
                  </a:lnTo>
                  <a:lnTo>
                    <a:pt x="2841150" y="196683"/>
                  </a:lnTo>
                  <a:lnTo>
                    <a:pt x="2900598" y="200312"/>
                  </a:lnTo>
                  <a:lnTo>
                    <a:pt x="2957793" y="205949"/>
                  </a:lnTo>
                  <a:lnTo>
                    <a:pt x="3012572" y="213496"/>
                  </a:lnTo>
                  <a:lnTo>
                    <a:pt x="3064771" y="222855"/>
                  </a:lnTo>
                  <a:lnTo>
                    <a:pt x="3114229" y="233928"/>
                  </a:lnTo>
                  <a:lnTo>
                    <a:pt x="3160780" y="246619"/>
                  </a:lnTo>
                  <a:lnTo>
                    <a:pt x="3204263" y="260830"/>
                  </a:lnTo>
                  <a:lnTo>
                    <a:pt x="3244514" y="276464"/>
                  </a:lnTo>
                  <a:lnTo>
                    <a:pt x="3281370" y="293423"/>
                  </a:lnTo>
                  <a:lnTo>
                    <a:pt x="3344244" y="330927"/>
                  </a:lnTo>
                  <a:lnTo>
                    <a:pt x="3391580" y="372563"/>
                  </a:lnTo>
                  <a:lnTo>
                    <a:pt x="3422073" y="417552"/>
                  </a:lnTo>
                  <a:lnTo>
                    <a:pt x="3434417" y="465115"/>
                  </a:lnTo>
                  <a:lnTo>
                    <a:pt x="3433375" y="489618"/>
                  </a:lnTo>
                  <a:lnTo>
                    <a:pt x="3427307" y="514472"/>
                  </a:lnTo>
                  <a:lnTo>
                    <a:pt x="3416049" y="539580"/>
                  </a:lnTo>
                  <a:lnTo>
                    <a:pt x="3399438" y="564845"/>
                  </a:lnTo>
                  <a:lnTo>
                    <a:pt x="3377311" y="590169"/>
                  </a:lnTo>
                  <a:lnTo>
                    <a:pt x="3421133" y="616395"/>
                  </a:lnTo>
                  <a:lnTo>
                    <a:pt x="3460578" y="644376"/>
                  </a:lnTo>
                  <a:lnTo>
                    <a:pt x="3494317" y="674650"/>
                  </a:lnTo>
                  <a:lnTo>
                    <a:pt x="3521022" y="707752"/>
                  </a:lnTo>
                  <a:lnTo>
                    <a:pt x="3539363" y="744220"/>
                  </a:lnTo>
                  <a:lnTo>
                    <a:pt x="3539363" y="757936"/>
                  </a:lnTo>
                  <a:lnTo>
                    <a:pt x="3539363" y="771651"/>
                  </a:lnTo>
                  <a:lnTo>
                    <a:pt x="3539363" y="785367"/>
                  </a:lnTo>
                  <a:lnTo>
                    <a:pt x="3539363" y="799084"/>
                  </a:lnTo>
                  <a:lnTo>
                    <a:pt x="3526748" y="824319"/>
                  </a:lnTo>
                  <a:lnTo>
                    <a:pt x="3490423" y="871853"/>
                  </a:lnTo>
                  <a:lnTo>
                    <a:pt x="3439517" y="914966"/>
                  </a:lnTo>
                  <a:lnTo>
                    <a:pt x="3374289" y="953051"/>
                  </a:lnTo>
                  <a:lnTo>
                    <a:pt x="3336386" y="970018"/>
                  </a:lnTo>
                  <a:lnTo>
                    <a:pt x="3295001" y="985502"/>
                  </a:lnTo>
                  <a:lnTo>
                    <a:pt x="3250164" y="999425"/>
                  </a:lnTo>
                  <a:lnTo>
                    <a:pt x="3201910" y="1011713"/>
                  </a:lnTo>
                  <a:lnTo>
                    <a:pt x="3150270" y="1022289"/>
                  </a:lnTo>
                  <a:lnTo>
                    <a:pt x="3095277" y="1031078"/>
                  </a:lnTo>
                  <a:lnTo>
                    <a:pt x="3036963" y="1038004"/>
                  </a:lnTo>
                  <a:lnTo>
                    <a:pt x="2975361" y="1042990"/>
                  </a:lnTo>
                  <a:lnTo>
                    <a:pt x="2910502" y="1045963"/>
                  </a:lnTo>
                  <a:lnTo>
                    <a:pt x="2842421" y="1046845"/>
                  </a:lnTo>
                  <a:lnTo>
                    <a:pt x="2771149" y="1045561"/>
                  </a:lnTo>
                  <a:lnTo>
                    <a:pt x="2696717" y="1042035"/>
                  </a:lnTo>
                  <a:lnTo>
                    <a:pt x="2668697" y="1059896"/>
                  </a:lnTo>
                  <a:lnTo>
                    <a:pt x="2603563" y="1094877"/>
                  </a:lnTo>
                  <a:lnTo>
                    <a:pt x="2566337" y="1111571"/>
                  </a:lnTo>
                  <a:lnTo>
                    <a:pt x="2525928" y="1127451"/>
                  </a:lnTo>
                  <a:lnTo>
                    <a:pt x="2482280" y="1142305"/>
                  </a:lnTo>
                  <a:lnTo>
                    <a:pt x="2435336" y="1155922"/>
                  </a:lnTo>
                  <a:lnTo>
                    <a:pt x="2385038" y="1168088"/>
                  </a:lnTo>
                  <a:lnTo>
                    <a:pt x="2331330" y="1178592"/>
                  </a:lnTo>
                  <a:lnTo>
                    <a:pt x="2274156" y="1187222"/>
                  </a:lnTo>
                  <a:lnTo>
                    <a:pt x="2213457" y="1193765"/>
                  </a:lnTo>
                  <a:lnTo>
                    <a:pt x="2149177" y="1198009"/>
                  </a:lnTo>
                  <a:lnTo>
                    <a:pt x="2081260" y="1199742"/>
                  </a:lnTo>
                  <a:lnTo>
                    <a:pt x="2009648" y="1198752"/>
                  </a:lnTo>
                  <a:lnTo>
                    <a:pt x="1945660" y="1195510"/>
                  </a:lnTo>
                  <a:lnTo>
                    <a:pt x="1886269" y="1190031"/>
                  </a:lnTo>
                  <a:lnTo>
                    <a:pt x="1831025" y="1182543"/>
                  </a:lnTo>
                  <a:lnTo>
                    <a:pt x="1779476" y="1173273"/>
                  </a:lnTo>
                  <a:lnTo>
                    <a:pt x="1731171" y="1162450"/>
                  </a:lnTo>
                  <a:lnTo>
                    <a:pt x="1685661" y="1150300"/>
                  </a:lnTo>
                  <a:lnTo>
                    <a:pt x="1642492" y="1137052"/>
                  </a:lnTo>
                  <a:lnTo>
                    <a:pt x="1601216" y="1122934"/>
                  </a:lnTo>
                  <a:lnTo>
                    <a:pt x="1558020" y="1134579"/>
                  </a:lnTo>
                  <a:lnTo>
                    <a:pt x="1513421" y="1145371"/>
                  </a:lnTo>
                  <a:lnTo>
                    <a:pt x="1466884" y="1155100"/>
                  </a:lnTo>
                  <a:lnTo>
                    <a:pt x="1417875" y="1163558"/>
                  </a:lnTo>
                  <a:lnTo>
                    <a:pt x="1365860" y="1170532"/>
                  </a:lnTo>
                  <a:lnTo>
                    <a:pt x="1310304" y="1175815"/>
                  </a:lnTo>
                  <a:lnTo>
                    <a:pt x="1250673" y="1179196"/>
                  </a:lnTo>
                  <a:lnTo>
                    <a:pt x="1186434" y="1180464"/>
                  </a:lnTo>
                  <a:lnTo>
                    <a:pt x="1115217" y="1179262"/>
                  </a:lnTo>
                  <a:lnTo>
                    <a:pt x="1046994" y="1175584"/>
                  </a:lnTo>
                  <a:lnTo>
                    <a:pt x="981926" y="1169526"/>
                  </a:lnTo>
                  <a:lnTo>
                    <a:pt x="920174" y="1161181"/>
                  </a:lnTo>
                  <a:lnTo>
                    <a:pt x="861900" y="1150647"/>
                  </a:lnTo>
                  <a:lnTo>
                    <a:pt x="807265" y="1138017"/>
                  </a:lnTo>
                  <a:lnTo>
                    <a:pt x="756430" y="1123387"/>
                  </a:lnTo>
                  <a:lnTo>
                    <a:pt x="709557" y="1106851"/>
                  </a:lnTo>
                  <a:lnTo>
                    <a:pt x="666808" y="1088505"/>
                  </a:lnTo>
                  <a:lnTo>
                    <a:pt x="628343" y="1068445"/>
                  </a:lnTo>
                  <a:lnTo>
                    <a:pt x="594325" y="1046764"/>
                  </a:lnTo>
                  <a:lnTo>
                    <a:pt x="540274" y="998923"/>
                  </a:lnTo>
                  <a:lnTo>
                    <a:pt x="505946" y="945742"/>
                  </a:lnTo>
                  <a:lnTo>
                    <a:pt x="492632" y="887984"/>
                  </a:lnTo>
                  <a:lnTo>
                    <a:pt x="428299" y="877323"/>
                  </a:lnTo>
                  <a:lnTo>
                    <a:pt x="367675" y="865175"/>
                  </a:lnTo>
                  <a:lnTo>
                    <a:pt x="310917" y="851475"/>
                  </a:lnTo>
                  <a:lnTo>
                    <a:pt x="258182" y="836158"/>
                  </a:lnTo>
                  <a:lnTo>
                    <a:pt x="209628" y="819160"/>
                  </a:lnTo>
                  <a:lnTo>
                    <a:pt x="165411" y="800417"/>
                  </a:lnTo>
                  <a:lnTo>
                    <a:pt x="125688" y="779864"/>
                  </a:lnTo>
                  <a:lnTo>
                    <a:pt x="90618" y="757437"/>
                  </a:lnTo>
                  <a:lnTo>
                    <a:pt x="60357" y="733071"/>
                  </a:lnTo>
                  <a:lnTo>
                    <a:pt x="14891" y="678267"/>
                  </a:lnTo>
                  <a:lnTo>
                    <a:pt x="0" y="647700"/>
                  </a:lnTo>
                  <a:lnTo>
                    <a:pt x="0" y="633966"/>
                  </a:lnTo>
                  <a:lnTo>
                    <a:pt x="0" y="620220"/>
                  </a:lnTo>
                  <a:lnTo>
                    <a:pt x="0" y="606498"/>
                  </a:lnTo>
                  <a:lnTo>
                    <a:pt x="0" y="592836"/>
                  </a:lnTo>
                  <a:lnTo>
                    <a:pt x="15873" y="562439"/>
                  </a:lnTo>
                  <a:lnTo>
                    <a:pt x="62036" y="507470"/>
                  </a:lnTo>
                  <a:lnTo>
                    <a:pt x="92306" y="482886"/>
                  </a:lnTo>
                  <a:lnTo>
                    <a:pt x="127353" y="460231"/>
                  </a:lnTo>
                  <a:lnTo>
                    <a:pt x="167168" y="439499"/>
                  </a:lnTo>
                  <a:lnTo>
                    <a:pt x="211740" y="420685"/>
                  </a:lnTo>
                  <a:lnTo>
                    <a:pt x="261058" y="403784"/>
                  </a:lnTo>
                  <a:lnTo>
                    <a:pt x="315112" y="388792"/>
                  </a:lnTo>
                  <a:lnTo>
                    <a:pt x="373892" y="375704"/>
                  </a:lnTo>
                  <a:lnTo>
                    <a:pt x="437387" y="364514"/>
                  </a:lnTo>
                  <a:lnTo>
                    <a:pt x="505586" y="355219"/>
                  </a:lnTo>
                  <a:lnTo>
                    <a:pt x="506292" y="330204"/>
                  </a:lnTo>
                  <a:lnTo>
                    <a:pt x="523403" y="282690"/>
                  </a:lnTo>
                  <a:lnTo>
                    <a:pt x="559702" y="238901"/>
                  </a:lnTo>
                  <a:lnTo>
                    <a:pt x="613091" y="199285"/>
                  </a:lnTo>
                  <a:lnTo>
                    <a:pt x="681476" y="164291"/>
                  </a:lnTo>
                  <a:lnTo>
                    <a:pt x="720637" y="148668"/>
                  </a:lnTo>
                  <a:lnTo>
                    <a:pt x="762761" y="134368"/>
                  </a:lnTo>
                  <a:lnTo>
                    <a:pt x="807585" y="121447"/>
                  </a:lnTo>
                  <a:lnTo>
                    <a:pt x="854849" y="109962"/>
                  </a:lnTo>
                  <a:lnTo>
                    <a:pt x="904290" y="99969"/>
                  </a:lnTo>
                  <a:lnTo>
                    <a:pt x="955645" y="91524"/>
                  </a:lnTo>
                  <a:lnTo>
                    <a:pt x="1008654" y="84682"/>
                  </a:lnTo>
                  <a:lnTo>
                    <a:pt x="1063053" y="79500"/>
                  </a:lnTo>
                  <a:lnTo>
                    <a:pt x="1118582" y="76034"/>
                  </a:lnTo>
                  <a:lnTo>
                    <a:pt x="1174977" y="74340"/>
                  </a:lnTo>
                  <a:lnTo>
                    <a:pt x="1231978" y="74473"/>
                  </a:lnTo>
                  <a:lnTo>
                    <a:pt x="1289321" y="76491"/>
                  </a:lnTo>
                  <a:lnTo>
                    <a:pt x="1346746" y="80448"/>
                  </a:lnTo>
                  <a:lnTo>
                    <a:pt x="1403990" y="86402"/>
                  </a:lnTo>
                  <a:lnTo>
                    <a:pt x="1460791" y="94407"/>
                  </a:lnTo>
                  <a:lnTo>
                    <a:pt x="1516887" y="104521"/>
                  </a:lnTo>
                  <a:lnTo>
                    <a:pt x="1551396" y="90611"/>
                  </a:lnTo>
                  <a:lnTo>
                    <a:pt x="1588800" y="76728"/>
                  </a:lnTo>
                  <a:lnTo>
                    <a:pt x="1629244" y="63150"/>
                  </a:lnTo>
                  <a:lnTo>
                    <a:pt x="1672874" y="50154"/>
                  </a:lnTo>
                  <a:lnTo>
                    <a:pt x="1719834" y="38020"/>
                  </a:lnTo>
                  <a:lnTo>
                    <a:pt x="1770268" y="27025"/>
                  </a:lnTo>
                  <a:lnTo>
                    <a:pt x="1824321" y="17447"/>
                  </a:lnTo>
                  <a:lnTo>
                    <a:pt x="1882140" y="9565"/>
                  </a:lnTo>
                  <a:lnTo>
                    <a:pt x="1943867" y="3656"/>
                  </a:lnTo>
                  <a:lnTo>
                    <a:pt x="2009648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2429" y="4110990"/>
              <a:ext cx="3538220" cy="1198245"/>
            </a:xfrm>
            <a:custGeom>
              <a:avLst/>
              <a:gdLst/>
              <a:ahLst/>
              <a:cxnLst/>
              <a:rect l="l" t="t" r="r" b="b"/>
              <a:pathLst>
                <a:path w="3538220" h="1198245">
                  <a:moveTo>
                    <a:pt x="2125345" y="0"/>
                  </a:moveTo>
                  <a:lnTo>
                    <a:pt x="2008758" y="0"/>
                  </a:lnTo>
                  <a:lnTo>
                    <a:pt x="1943016" y="3653"/>
                  </a:lnTo>
                  <a:lnTo>
                    <a:pt x="1881326" y="9552"/>
                  </a:lnTo>
                  <a:lnTo>
                    <a:pt x="1823543" y="17420"/>
                  </a:lnTo>
                  <a:lnTo>
                    <a:pt x="1769523" y="26980"/>
                  </a:lnTo>
                  <a:lnTo>
                    <a:pt x="1719119" y="37957"/>
                  </a:lnTo>
                  <a:lnTo>
                    <a:pt x="1672186" y="50072"/>
                  </a:lnTo>
                  <a:lnTo>
                    <a:pt x="1628579" y="63050"/>
                  </a:lnTo>
                  <a:lnTo>
                    <a:pt x="1588151" y="76614"/>
                  </a:lnTo>
                  <a:lnTo>
                    <a:pt x="1550757" y="90487"/>
                  </a:lnTo>
                  <a:lnTo>
                    <a:pt x="1516252" y="104393"/>
                  </a:lnTo>
                  <a:lnTo>
                    <a:pt x="1460187" y="94294"/>
                  </a:lnTo>
                  <a:lnTo>
                    <a:pt x="1403415" y="86300"/>
                  </a:lnTo>
                  <a:lnTo>
                    <a:pt x="1346201" y="80356"/>
                  </a:lnTo>
                  <a:lnTo>
                    <a:pt x="1288804" y="76405"/>
                  </a:lnTo>
                  <a:lnTo>
                    <a:pt x="1231489" y="74392"/>
                  </a:lnTo>
                  <a:lnTo>
                    <a:pt x="1174515" y="74260"/>
                  </a:lnTo>
                  <a:lnTo>
                    <a:pt x="1118145" y="75954"/>
                  </a:lnTo>
                  <a:lnTo>
                    <a:pt x="1062642" y="79417"/>
                  </a:lnTo>
                  <a:lnTo>
                    <a:pt x="1008266" y="84594"/>
                  </a:lnTo>
                  <a:lnTo>
                    <a:pt x="955280" y="91427"/>
                  </a:lnTo>
                  <a:lnTo>
                    <a:pt x="903946" y="99862"/>
                  </a:lnTo>
                  <a:lnTo>
                    <a:pt x="854525" y="109843"/>
                  </a:lnTo>
                  <a:lnTo>
                    <a:pt x="807280" y="121312"/>
                  </a:lnTo>
                  <a:lnTo>
                    <a:pt x="762472" y="134215"/>
                  </a:lnTo>
                  <a:lnTo>
                    <a:pt x="720363" y="148495"/>
                  </a:lnTo>
                  <a:lnTo>
                    <a:pt x="681216" y="164096"/>
                  </a:lnTo>
                  <a:lnTo>
                    <a:pt x="645291" y="180962"/>
                  </a:lnTo>
                  <a:lnTo>
                    <a:pt x="584158" y="218266"/>
                  </a:lnTo>
                  <a:lnTo>
                    <a:pt x="539059" y="259957"/>
                  </a:lnTo>
                  <a:lnTo>
                    <a:pt x="512090" y="305588"/>
                  </a:lnTo>
                  <a:lnTo>
                    <a:pt x="505345" y="354711"/>
                  </a:lnTo>
                  <a:lnTo>
                    <a:pt x="437174" y="364004"/>
                  </a:lnTo>
                  <a:lnTo>
                    <a:pt x="373706" y="375186"/>
                  </a:lnTo>
                  <a:lnTo>
                    <a:pt x="314953" y="388262"/>
                  </a:lnTo>
                  <a:lnTo>
                    <a:pt x="260924" y="403239"/>
                  </a:lnTo>
                  <a:lnTo>
                    <a:pt x="211630" y="420120"/>
                  </a:lnTo>
                  <a:lnTo>
                    <a:pt x="167081" y="438912"/>
                  </a:lnTo>
                  <a:lnTo>
                    <a:pt x="127286" y="459619"/>
                  </a:lnTo>
                  <a:lnTo>
                    <a:pt x="92257" y="482247"/>
                  </a:lnTo>
                  <a:lnTo>
                    <a:pt x="62004" y="506801"/>
                  </a:lnTo>
                  <a:lnTo>
                    <a:pt x="15865" y="561709"/>
                  </a:lnTo>
                  <a:lnTo>
                    <a:pt x="0" y="592074"/>
                  </a:lnTo>
                  <a:lnTo>
                    <a:pt x="0" y="646938"/>
                  </a:lnTo>
                  <a:lnTo>
                    <a:pt x="35046" y="705833"/>
                  </a:lnTo>
                  <a:lnTo>
                    <a:pt x="90573" y="756491"/>
                  </a:lnTo>
                  <a:lnTo>
                    <a:pt x="125625" y="778889"/>
                  </a:lnTo>
                  <a:lnTo>
                    <a:pt x="165328" y="799417"/>
                  </a:lnTo>
                  <a:lnTo>
                    <a:pt x="209526" y="818137"/>
                  </a:lnTo>
                  <a:lnTo>
                    <a:pt x="258063" y="835114"/>
                  </a:lnTo>
                  <a:lnTo>
                    <a:pt x="310781" y="850409"/>
                  </a:lnTo>
                  <a:lnTo>
                    <a:pt x="367526" y="864087"/>
                  </a:lnTo>
                  <a:lnTo>
                    <a:pt x="428140" y="876210"/>
                  </a:lnTo>
                  <a:lnTo>
                    <a:pt x="492467" y="886841"/>
                  </a:lnTo>
                  <a:lnTo>
                    <a:pt x="496405" y="916202"/>
                  </a:lnTo>
                  <a:lnTo>
                    <a:pt x="520363" y="971697"/>
                  </a:lnTo>
                  <a:lnTo>
                    <a:pt x="564688" y="1022247"/>
                  </a:lnTo>
                  <a:lnTo>
                    <a:pt x="628085" y="1067091"/>
                  </a:lnTo>
                  <a:lnTo>
                    <a:pt x="666533" y="1087133"/>
                  </a:lnTo>
                  <a:lnTo>
                    <a:pt x="709263" y="1105462"/>
                  </a:lnTo>
                  <a:lnTo>
                    <a:pt x="756116" y="1121982"/>
                  </a:lnTo>
                  <a:lnTo>
                    <a:pt x="806929" y="1136597"/>
                  </a:lnTo>
                  <a:lnTo>
                    <a:pt x="861541" y="1149212"/>
                  </a:lnTo>
                  <a:lnTo>
                    <a:pt x="919790" y="1159731"/>
                  </a:lnTo>
                  <a:lnTo>
                    <a:pt x="981515" y="1168059"/>
                  </a:lnTo>
                  <a:lnTo>
                    <a:pt x="1046553" y="1174100"/>
                  </a:lnTo>
                  <a:lnTo>
                    <a:pt x="1114744" y="1177759"/>
                  </a:lnTo>
                  <a:lnTo>
                    <a:pt x="1185926" y="1178941"/>
                  </a:lnTo>
                  <a:lnTo>
                    <a:pt x="1250123" y="1177714"/>
                  </a:lnTo>
                  <a:lnTo>
                    <a:pt x="1309721" y="1174365"/>
                  </a:lnTo>
                  <a:lnTo>
                    <a:pt x="1365249" y="1169104"/>
                  </a:lnTo>
                  <a:lnTo>
                    <a:pt x="1417240" y="1162145"/>
                  </a:lnTo>
                  <a:lnTo>
                    <a:pt x="1466225" y="1153697"/>
                  </a:lnTo>
                  <a:lnTo>
                    <a:pt x="1512734" y="1143972"/>
                  </a:lnTo>
                  <a:lnTo>
                    <a:pt x="1557300" y="1133181"/>
                  </a:lnTo>
                  <a:lnTo>
                    <a:pt x="1600453" y="1121537"/>
                  </a:lnTo>
                  <a:lnTo>
                    <a:pt x="1641725" y="1135613"/>
                  </a:lnTo>
                  <a:lnTo>
                    <a:pt x="1684879" y="1148830"/>
                  </a:lnTo>
                  <a:lnTo>
                    <a:pt x="1730369" y="1160957"/>
                  </a:lnTo>
                  <a:lnTo>
                    <a:pt x="1778650" y="1171765"/>
                  </a:lnTo>
                  <a:lnTo>
                    <a:pt x="1830176" y="1181026"/>
                  </a:lnTo>
                  <a:lnTo>
                    <a:pt x="1885400" y="1188509"/>
                  </a:lnTo>
                  <a:lnTo>
                    <a:pt x="1944776" y="1193987"/>
                  </a:lnTo>
                  <a:lnTo>
                    <a:pt x="2008758" y="1197229"/>
                  </a:lnTo>
                  <a:lnTo>
                    <a:pt x="2080345" y="1198220"/>
                  </a:lnTo>
                  <a:lnTo>
                    <a:pt x="2148241" y="1196492"/>
                  </a:lnTo>
                  <a:lnTo>
                    <a:pt x="2212501" y="1192257"/>
                  </a:lnTo>
                  <a:lnTo>
                    <a:pt x="2273183" y="1185726"/>
                  </a:lnTo>
                  <a:lnTo>
                    <a:pt x="2330342" y="1177111"/>
                  </a:lnTo>
                  <a:lnTo>
                    <a:pt x="2384036" y="1166624"/>
                  </a:lnTo>
                  <a:lnTo>
                    <a:pt x="2434320" y="1154477"/>
                  </a:lnTo>
                  <a:lnTo>
                    <a:pt x="2481250" y="1140882"/>
                  </a:lnTo>
                  <a:lnTo>
                    <a:pt x="2524884" y="1126051"/>
                  </a:lnTo>
                  <a:lnTo>
                    <a:pt x="2565278" y="1110195"/>
                  </a:lnTo>
                  <a:lnTo>
                    <a:pt x="2602487" y="1093526"/>
                  </a:lnTo>
                  <a:lnTo>
                    <a:pt x="2636569" y="1076257"/>
                  </a:lnTo>
                  <a:lnTo>
                    <a:pt x="2695575" y="1040765"/>
                  </a:lnTo>
                  <a:lnTo>
                    <a:pt x="2769984" y="1044273"/>
                  </a:lnTo>
                  <a:lnTo>
                    <a:pt x="2841234" y="1045543"/>
                  </a:lnTo>
                  <a:lnTo>
                    <a:pt x="2909291" y="1044651"/>
                  </a:lnTo>
                  <a:lnTo>
                    <a:pt x="2974124" y="1041673"/>
                  </a:lnTo>
                  <a:lnTo>
                    <a:pt x="3035700" y="1036684"/>
                  </a:lnTo>
                  <a:lnTo>
                    <a:pt x="3093987" y="1029759"/>
                  </a:lnTo>
                  <a:lnTo>
                    <a:pt x="3148954" y="1020976"/>
                  </a:lnTo>
                  <a:lnTo>
                    <a:pt x="3200567" y="1010408"/>
                  </a:lnTo>
                  <a:lnTo>
                    <a:pt x="3248796" y="998132"/>
                  </a:lnTo>
                  <a:lnTo>
                    <a:pt x="3293607" y="984224"/>
                  </a:lnTo>
                  <a:lnTo>
                    <a:pt x="3334969" y="968759"/>
                  </a:lnTo>
                  <a:lnTo>
                    <a:pt x="3372850" y="951812"/>
                  </a:lnTo>
                  <a:lnTo>
                    <a:pt x="3407217" y="933460"/>
                  </a:lnTo>
                  <a:lnTo>
                    <a:pt x="3465282" y="892842"/>
                  </a:lnTo>
                  <a:lnTo>
                    <a:pt x="3508908" y="847509"/>
                  </a:lnTo>
                  <a:lnTo>
                    <a:pt x="3537839" y="798068"/>
                  </a:lnTo>
                  <a:lnTo>
                    <a:pt x="3537839" y="743331"/>
                  </a:lnTo>
                  <a:lnTo>
                    <a:pt x="3519499" y="706876"/>
                  </a:lnTo>
                  <a:lnTo>
                    <a:pt x="3492801" y="673806"/>
                  </a:lnTo>
                  <a:lnTo>
                    <a:pt x="3459081" y="643569"/>
                  </a:lnTo>
                  <a:lnTo>
                    <a:pt x="3419674" y="615619"/>
                  </a:lnTo>
                  <a:lnTo>
                    <a:pt x="3375914" y="589407"/>
                  </a:lnTo>
                  <a:lnTo>
                    <a:pt x="3398026" y="564129"/>
                  </a:lnTo>
                  <a:lnTo>
                    <a:pt x="3414625" y="538908"/>
                  </a:lnTo>
                  <a:lnTo>
                    <a:pt x="3425874" y="513842"/>
                  </a:lnTo>
                  <a:lnTo>
                    <a:pt x="3431935" y="489026"/>
                  </a:lnTo>
                  <a:lnTo>
                    <a:pt x="3432972" y="464559"/>
                  </a:lnTo>
                  <a:lnTo>
                    <a:pt x="3429148" y="440539"/>
                  </a:lnTo>
                  <a:lnTo>
                    <a:pt x="3407569" y="394226"/>
                  </a:lnTo>
                  <a:lnTo>
                    <a:pt x="3368503" y="350868"/>
                  </a:lnTo>
                  <a:lnTo>
                    <a:pt x="3313255" y="311245"/>
                  </a:lnTo>
                  <a:lnTo>
                    <a:pt x="3243129" y="276135"/>
                  </a:lnTo>
                  <a:lnTo>
                    <a:pt x="3202895" y="260516"/>
                  </a:lnTo>
                  <a:lnTo>
                    <a:pt x="3159430" y="246318"/>
                  </a:lnTo>
                  <a:lnTo>
                    <a:pt x="3112899" y="233639"/>
                  </a:lnTo>
                  <a:lnTo>
                    <a:pt x="3063464" y="222575"/>
                  </a:lnTo>
                  <a:lnTo>
                    <a:pt x="3011288" y="213224"/>
                  </a:lnTo>
                  <a:lnTo>
                    <a:pt x="2956534" y="205684"/>
                  </a:lnTo>
                  <a:lnTo>
                    <a:pt x="2899366" y="200052"/>
                  </a:lnTo>
                  <a:lnTo>
                    <a:pt x="2839947" y="196426"/>
                  </a:lnTo>
                  <a:lnTo>
                    <a:pt x="2778439" y="194902"/>
                  </a:lnTo>
                  <a:lnTo>
                    <a:pt x="2715006" y="195580"/>
                  </a:lnTo>
                  <a:lnTo>
                    <a:pt x="2692828" y="171188"/>
                  </a:lnTo>
                  <a:lnTo>
                    <a:pt x="2637181" y="126968"/>
                  </a:lnTo>
                  <a:lnTo>
                    <a:pt x="2603652" y="107162"/>
                  </a:lnTo>
                  <a:lnTo>
                    <a:pt x="2566279" y="88905"/>
                  </a:lnTo>
                  <a:lnTo>
                    <a:pt x="2525032" y="72210"/>
                  </a:lnTo>
                  <a:lnTo>
                    <a:pt x="2479883" y="57088"/>
                  </a:lnTo>
                  <a:lnTo>
                    <a:pt x="2430800" y="43549"/>
                  </a:lnTo>
                  <a:lnTo>
                    <a:pt x="2377754" y="31606"/>
                  </a:lnTo>
                  <a:lnTo>
                    <a:pt x="2320715" y="21268"/>
                  </a:lnTo>
                  <a:lnTo>
                    <a:pt x="2259654" y="12546"/>
                  </a:lnTo>
                  <a:lnTo>
                    <a:pt x="2194540" y="5453"/>
                  </a:lnTo>
                  <a:lnTo>
                    <a:pt x="2125345" y="0"/>
                  </a:lnTo>
                  <a:close/>
                </a:path>
              </a:pathLst>
            </a:custGeom>
            <a:solidFill>
              <a:srgbClr val="FCD1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2429" y="4110990"/>
              <a:ext cx="3538220" cy="1198245"/>
            </a:xfrm>
            <a:custGeom>
              <a:avLst/>
              <a:gdLst/>
              <a:ahLst/>
              <a:cxnLst/>
              <a:rect l="l" t="t" r="r" b="b"/>
              <a:pathLst>
                <a:path w="3538220" h="1198245">
                  <a:moveTo>
                    <a:pt x="2008758" y="0"/>
                  </a:moveTo>
                  <a:lnTo>
                    <a:pt x="2037869" y="0"/>
                  </a:lnTo>
                  <a:lnTo>
                    <a:pt x="2067052" y="0"/>
                  </a:lnTo>
                  <a:lnTo>
                    <a:pt x="2096234" y="0"/>
                  </a:lnTo>
                  <a:lnTo>
                    <a:pt x="2125345" y="0"/>
                  </a:lnTo>
                  <a:lnTo>
                    <a:pt x="2194540" y="5453"/>
                  </a:lnTo>
                  <a:lnTo>
                    <a:pt x="2259654" y="12546"/>
                  </a:lnTo>
                  <a:lnTo>
                    <a:pt x="2320715" y="21268"/>
                  </a:lnTo>
                  <a:lnTo>
                    <a:pt x="2377754" y="31606"/>
                  </a:lnTo>
                  <a:lnTo>
                    <a:pt x="2430800" y="43549"/>
                  </a:lnTo>
                  <a:lnTo>
                    <a:pt x="2479883" y="57088"/>
                  </a:lnTo>
                  <a:lnTo>
                    <a:pt x="2525032" y="72210"/>
                  </a:lnTo>
                  <a:lnTo>
                    <a:pt x="2566279" y="88905"/>
                  </a:lnTo>
                  <a:lnTo>
                    <a:pt x="2603652" y="107162"/>
                  </a:lnTo>
                  <a:lnTo>
                    <a:pt x="2637181" y="126968"/>
                  </a:lnTo>
                  <a:lnTo>
                    <a:pt x="2692828" y="171188"/>
                  </a:lnTo>
                  <a:lnTo>
                    <a:pt x="2715006" y="195580"/>
                  </a:lnTo>
                  <a:lnTo>
                    <a:pt x="2778439" y="194902"/>
                  </a:lnTo>
                  <a:lnTo>
                    <a:pt x="2839947" y="196426"/>
                  </a:lnTo>
                  <a:lnTo>
                    <a:pt x="2899366" y="200052"/>
                  </a:lnTo>
                  <a:lnTo>
                    <a:pt x="2956534" y="205684"/>
                  </a:lnTo>
                  <a:lnTo>
                    <a:pt x="3011288" y="213224"/>
                  </a:lnTo>
                  <a:lnTo>
                    <a:pt x="3063464" y="222575"/>
                  </a:lnTo>
                  <a:lnTo>
                    <a:pt x="3112899" y="233639"/>
                  </a:lnTo>
                  <a:lnTo>
                    <a:pt x="3159430" y="246318"/>
                  </a:lnTo>
                  <a:lnTo>
                    <a:pt x="3202895" y="260516"/>
                  </a:lnTo>
                  <a:lnTo>
                    <a:pt x="3243129" y="276135"/>
                  </a:lnTo>
                  <a:lnTo>
                    <a:pt x="3279970" y="293077"/>
                  </a:lnTo>
                  <a:lnTo>
                    <a:pt x="3342820" y="330541"/>
                  </a:lnTo>
                  <a:lnTo>
                    <a:pt x="3390141" y="372129"/>
                  </a:lnTo>
                  <a:lnTo>
                    <a:pt x="3420626" y="417062"/>
                  </a:lnTo>
                  <a:lnTo>
                    <a:pt x="3432972" y="464559"/>
                  </a:lnTo>
                  <a:lnTo>
                    <a:pt x="3431935" y="489026"/>
                  </a:lnTo>
                  <a:lnTo>
                    <a:pt x="3425874" y="513842"/>
                  </a:lnTo>
                  <a:lnTo>
                    <a:pt x="3414625" y="538908"/>
                  </a:lnTo>
                  <a:lnTo>
                    <a:pt x="3398026" y="564129"/>
                  </a:lnTo>
                  <a:lnTo>
                    <a:pt x="3375914" y="589407"/>
                  </a:lnTo>
                  <a:lnTo>
                    <a:pt x="3419674" y="615619"/>
                  </a:lnTo>
                  <a:lnTo>
                    <a:pt x="3459081" y="643569"/>
                  </a:lnTo>
                  <a:lnTo>
                    <a:pt x="3492801" y="673806"/>
                  </a:lnTo>
                  <a:lnTo>
                    <a:pt x="3519499" y="706876"/>
                  </a:lnTo>
                  <a:lnTo>
                    <a:pt x="3537839" y="743331"/>
                  </a:lnTo>
                  <a:lnTo>
                    <a:pt x="3537839" y="757027"/>
                  </a:lnTo>
                  <a:lnTo>
                    <a:pt x="3537839" y="770699"/>
                  </a:lnTo>
                  <a:lnTo>
                    <a:pt x="3537839" y="784371"/>
                  </a:lnTo>
                  <a:lnTo>
                    <a:pt x="3537839" y="798068"/>
                  </a:lnTo>
                  <a:lnTo>
                    <a:pt x="3525227" y="823264"/>
                  </a:lnTo>
                  <a:lnTo>
                    <a:pt x="3488916" y="870727"/>
                  </a:lnTo>
                  <a:lnTo>
                    <a:pt x="3438038" y="913778"/>
                  </a:lnTo>
                  <a:lnTo>
                    <a:pt x="3372850" y="951812"/>
                  </a:lnTo>
                  <a:lnTo>
                    <a:pt x="3334969" y="968759"/>
                  </a:lnTo>
                  <a:lnTo>
                    <a:pt x="3293607" y="984224"/>
                  </a:lnTo>
                  <a:lnTo>
                    <a:pt x="3248796" y="998132"/>
                  </a:lnTo>
                  <a:lnTo>
                    <a:pt x="3200567" y="1010408"/>
                  </a:lnTo>
                  <a:lnTo>
                    <a:pt x="3148954" y="1020976"/>
                  </a:lnTo>
                  <a:lnTo>
                    <a:pt x="3093987" y="1029759"/>
                  </a:lnTo>
                  <a:lnTo>
                    <a:pt x="3035700" y="1036684"/>
                  </a:lnTo>
                  <a:lnTo>
                    <a:pt x="2974124" y="1041673"/>
                  </a:lnTo>
                  <a:lnTo>
                    <a:pt x="2909291" y="1044651"/>
                  </a:lnTo>
                  <a:lnTo>
                    <a:pt x="2841234" y="1045543"/>
                  </a:lnTo>
                  <a:lnTo>
                    <a:pt x="2769984" y="1044273"/>
                  </a:lnTo>
                  <a:lnTo>
                    <a:pt x="2695575" y="1040765"/>
                  </a:lnTo>
                  <a:lnTo>
                    <a:pt x="2667579" y="1058599"/>
                  </a:lnTo>
                  <a:lnTo>
                    <a:pt x="2602487" y="1093526"/>
                  </a:lnTo>
                  <a:lnTo>
                    <a:pt x="2565278" y="1110195"/>
                  </a:lnTo>
                  <a:lnTo>
                    <a:pt x="2524884" y="1126051"/>
                  </a:lnTo>
                  <a:lnTo>
                    <a:pt x="2481250" y="1140882"/>
                  </a:lnTo>
                  <a:lnTo>
                    <a:pt x="2434320" y="1154477"/>
                  </a:lnTo>
                  <a:lnTo>
                    <a:pt x="2384036" y="1166624"/>
                  </a:lnTo>
                  <a:lnTo>
                    <a:pt x="2330342" y="1177111"/>
                  </a:lnTo>
                  <a:lnTo>
                    <a:pt x="2273183" y="1185726"/>
                  </a:lnTo>
                  <a:lnTo>
                    <a:pt x="2212501" y="1192257"/>
                  </a:lnTo>
                  <a:lnTo>
                    <a:pt x="2148241" y="1196492"/>
                  </a:lnTo>
                  <a:lnTo>
                    <a:pt x="2080345" y="1198220"/>
                  </a:lnTo>
                  <a:lnTo>
                    <a:pt x="2008758" y="1197229"/>
                  </a:lnTo>
                  <a:lnTo>
                    <a:pt x="1944776" y="1193987"/>
                  </a:lnTo>
                  <a:lnTo>
                    <a:pt x="1885400" y="1188509"/>
                  </a:lnTo>
                  <a:lnTo>
                    <a:pt x="1830176" y="1181026"/>
                  </a:lnTo>
                  <a:lnTo>
                    <a:pt x="1778650" y="1171765"/>
                  </a:lnTo>
                  <a:lnTo>
                    <a:pt x="1730369" y="1160957"/>
                  </a:lnTo>
                  <a:lnTo>
                    <a:pt x="1684879" y="1148830"/>
                  </a:lnTo>
                  <a:lnTo>
                    <a:pt x="1641725" y="1135613"/>
                  </a:lnTo>
                  <a:lnTo>
                    <a:pt x="1600453" y="1121537"/>
                  </a:lnTo>
                  <a:lnTo>
                    <a:pt x="1557300" y="1133181"/>
                  </a:lnTo>
                  <a:lnTo>
                    <a:pt x="1512734" y="1143972"/>
                  </a:lnTo>
                  <a:lnTo>
                    <a:pt x="1466225" y="1153697"/>
                  </a:lnTo>
                  <a:lnTo>
                    <a:pt x="1417240" y="1162145"/>
                  </a:lnTo>
                  <a:lnTo>
                    <a:pt x="1365249" y="1169104"/>
                  </a:lnTo>
                  <a:lnTo>
                    <a:pt x="1309721" y="1174365"/>
                  </a:lnTo>
                  <a:lnTo>
                    <a:pt x="1250123" y="1177714"/>
                  </a:lnTo>
                  <a:lnTo>
                    <a:pt x="1185926" y="1178941"/>
                  </a:lnTo>
                  <a:lnTo>
                    <a:pt x="1114744" y="1177759"/>
                  </a:lnTo>
                  <a:lnTo>
                    <a:pt x="1046553" y="1174100"/>
                  </a:lnTo>
                  <a:lnTo>
                    <a:pt x="981515" y="1168059"/>
                  </a:lnTo>
                  <a:lnTo>
                    <a:pt x="919790" y="1159731"/>
                  </a:lnTo>
                  <a:lnTo>
                    <a:pt x="861541" y="1149212"/>
                  </a:lnTo>
                  <a:lnTo>
                    <a:pt x="806929" y="1136597"/>
                  </a:lnTo>
                  <a:lnTo>
                    <a:pt x="756116" y="1121982"/>
                  </a:lnTo>
                  <a:lnTo>
                    <a:pt x="709263" y="1105462"/>
                  </a:lnTo>
                  <a:lnTo>
                    <a:pt x="666533" y="1087133"/>
                  </a:lnTo>
                  <a:lnTo>
                    <a:pt x="628085" y="1067091"/>
                  </a:lnTo>
                  <a:lnTo>
                    <a:pt x="594083" y="1045430"/>
                  </a:lnTo>
                  <a:lnTo>
                    <a:pt x="540061" y="997638"/>
                  </a:lnTo>
                  <a:lnTo>
                    <a:pt x="505758" y="944520"/>
                  </a:lnTo>
                  <a:lnTo>
                    <a:pt x="492467" y="886841"/>
                  </a:lnTo>
                  <a:lnTo>
                    <a:pt x="428140" y="876210"/>
                  </a:lnTo>
                  <a:lnTo>
                    <a:pt x="367526" y="864087"/>
                  </a:lnTo>
                  <a:lnTo>
                    <a:pt x="310781" y="850409"/>
                  </a:lnTo>
                  <a:lnTo>
                    <a:pt x="258063" y="835114"/>
                  </a:lnTo>
                  <a:lnTo>
                    <a:pt x="209526" y="818137"/>
                  </a:lnTo>
                  <a:lnTo>
                    <a:pt x="165328" y="799417"/>
                  </a:lnTo>
                  <a:lnTo>
                    <a:pt x="125625" y="778889"/>
                  </a:lnTo>
                  <a:lnTo>
                    <a:pt x="90573" y="756491"/>
                  </a:lnTo>
                  <a:lnTo>
                    <a:pt x="60328" y="732160"/>
                  </a:lnTo>
                  <a:lnTo>
                    <a:pt x="14885" y="677447"/>
                  </a:lnTo>
                  <a:lnTo>
                    <a:pt x="0" y="646938"/>
                  </a:lnTo>
                  <a:lnTo>
                    <a:pt x="0" y="633204"/>
                  </a:lnTo>
                  <a:lnTo>
                    <a:pt x="0" y="619458"/>
                  </a:lnTo>
                  <a:lnTo>
                    <a:pt x="0" y="605736"/>
                  </a:lnTo>
                  <a:lnTo>
                    <a:pt x="0" y="592074"/>
                  </a:lnTo>
                  <a:lnTo>
                    <a:pt x="15865" y="561709"/>
                  </a:lnTo>
                  <a:lnTo>
                    <a:pt x="62004" y="506801"/>
                  </a:lnTo>
                  <a:lnTo>
                    <a:pt x="92257" y="482247"/>
                  </a:lnTo>
                  <a:lnTo>
                    <a:pt x="127286" y="459619"/>
                  </a:lnTo>
                  <a:lnTo>
                    <a:pt x="167081" y="438912"/>
                  </a:lnTo>
                  <a:lnTo>
                    <a:pt x="211630" y="420120"/>
                  </a:lnTo>
                  <a:lnTo>
                    <a:pt x="260924" y="403239"/>
                  </a:lnTo>
                  <a:lnTo>
                    <a:pt x="314953" y="388262"/>
                  </a:lnTo>
                  <a:lnTo>
                    <a:pt x="373706" y="375186"/>
                  </a:lnTo>
                  <a:lnTo>
                    <a:pt x="437174" y="364004"/>
                  </a:lnTo>
                  <a:lnTo>
                    <a:pt x="505345" y="354711"/>
                  </a:lnTo>
                  <a:lnTo>
                    <a:pt x="506058" y="329741"/>
                  </a:lnTo>
                  <a:lnTo>
                    <a:pt x="523177" y="282308"/>
                  </a:lnTo>
                  <a:lnTo>
                    <a:pt x="559473" y="238591"/>
                  </a:lnTo>
                  <a:lnTo>
                    <a:pt x="612851" y="199037"/>
                  </a:lnTo>
                  <a:lnTo>
                    <a:pt x="681216" y="164096"/>
                  </a:lnTo>
                  <a:lnTo>
                    <a:pt x="720363" y="148495"/>
                  </a:lnTo>
                  <a:lnTo>
                    <a:pt x="762472" y="134215"/>
                  </a:lnTo>
                  <a:lnTo>
                    <a:pt x="807280" y="121312"/>
                  </a:lnTo>
                  <a:lnTo>
                    <a:pt x="854525" y="109843"/>
                  </a:lnTo>
                  <a:lnTo>
                    <a:pt x="903946" y="99862"/>
                  </a:lnTo>
                  <a:lnTo>
                    <a:pt x="955280" y="91427"/>
                  </a:lnTo>
                  <a:lnTo>
                    <a:pt x="1008266" y="84594"/>
                  </a:lnTo>
                  <a:lnTo>
                    <a:pt x="1062642" y="79417"/>
                  </a:lnTo>
                  <a:lnTo>
                    <a:pt x="1118145" y="75954"/>
                  </a:lnTo>
                  <a:lnTo>
                    <a:pt x="1174515" y="74260"/>
                  </a:lnTo>
                  <a:lnTo>
                    <a:pt x="1231489" y="74392"/>
                  </a:lnTo>
                  <a:lnTo>
                    <a:pt x="1288804" y="76405"/>
                  </a:lnTo>
                  <a:lnTo>
                    <a:pt x="1346201" y="80356"/>
                  </a:lnTo>
                  <a:lnTo>
                    <a:pt x="1403415" y="86300"/>
                  </a:lnTo>
                  <a:lnTo>
                    <a:pt x="1460187" y="94294"/>
                  </a:lnTo>
                  <a:lnTo>
                    <a:pt x="1516252" y="104393"/>
                  </a:lnTo>
                  <a:lnTo>
                    <a:pt x="1550757" y="90487"/>
                  </a:lnTo>
                  <a:lnTo>
                    <a:pt x="1588151" y="76614"/>
                  </a:lnTo>
                  <a:lnTo>
                    <a:pt x="1628579" y="63050"/>
                  </a:lnTo>
                  <a:lnTo>
                    <a:pt x="1672186" y="50072"/>
                  </a:lnTo>
                  <a:lnTo>
                    <a:pt x="1719119" y="37957"/>
                  </a:lnTo>
                  <a:lnTo>
                    <a:pt x="1769523" y="26980"/>
                  </a:lnTo>
                  <a:lnTo>
                    <a:pt x="1823543" y="17420"/>
                  </a:lnTo>
                  <a:lnTo>
                    <a:pt x="1881326" y="9552"/>
                  </a:lnTo>
                  <a:lnTo>
                    <a:pt x="1943016" y="3653"/>
                  </a:lnTo>
                  <a:lnTo>
                    <a:pt x="2008758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558034" y="5371337"/>
              <a:ext cx="3539490" cy="1200150"/>
            </a:xfrm>
            <a:custGeom>
              <a:avLst/>
              <a:gdLst/>
              <a:ahLst/>
              <a:cxnLst/>
              <a:rect l="l" t="t" r="r" b="b"/>
              <a:pathLst>
                <a:path w="3539490" h="1200150">
                  <a:moveTo>
                    <a:pt x="2126234" y="0"/>
                  </a:moveTo>
                  <a:lnTo>
                    <a:pt x="2009648" y="0"/>
                  </a:lnTo>
                  <a:lnTo>
                    <a:pt x="1943867" y="3656"/>
                  </a:lnTo>
                  <a:lnTo>
                    <a:pt x="1882140" y="9565"/>
                  </a:lnTo>
                  <a:lnTo>
                    <a:pt x="1824321" y="17447"/>
                  </a:lnTo>
                  <a:lnTo>
                    <a:pt x="1770268" y="27025"/>
                  </a:lnTo>
                  <a:lnTo>
                    <a:pt x="1719834" y="38020"/>
                  </a:lnTo>
                  <a:lnTo>
                    <a:pt x="1672874" y="50154"/>
                  </a:lnTo>
                  <a:lnTo>
                    <a:pt x="1629244" y="63150"/>
                  </a:lnTo>
                  <a:lnTo>
                    <a:pt x="1588800" y="76728"/>
                  </a:lnTo>
                  <a:lnTo>
                    <a:pt x="1551396" y="90611"/>
                  </a:lnTo>
                  <a:lnTo>
                    <a:pt x="1516888" y="104521"/>
                  </a:lnTo>
                  <a:lnTo>
                    <a:pt x="1460791" y="94407"/>
                  </a:lnTo>
                  <a:lnTo>
                    <a:pt x="1403990" y="86402"/>
                  </a:lnTo>
                  <a:lnTo>
                    <a:pt x="1346746" y="80448"/>
                  </a:lnTo>
                  <a:lnTo>
                    <a:pt x="1289321" y="76491"/>
                  </a:lnTo>
                  <a:lnTo>
                    <a:pt x="1231978" y="74473"/>
                  </a:lnTo>
                  <a:lnTo>
                    <a:pt x="1174977" y="74339"/>
                  </a:lnTo>
                  <a:lnTo>
                    <a:pt x="1118582" y="76033"/>
                  </a:lnTo>
                  <a:lnTo>
                    <a:pt x="1063053" y="79499"/>
                  </a:lnTo>
                  <a:lnTo>
                    <a:pt x="1008654" y="84680"/>
                  </a:lnTo>
                  <a:lnTo>
                    <a:pt x="955645" y="91521"/>
                  </a:lnTo>
                  <a:lnTo>
                    <a:pt x="904290" y="99965"/>
                  </a:lnTo>
                  <a:lnTo>
                    <a:pt x="854849" y="109957"/>
                  </a:lnTo>
                  <a:lnTo>
                    <a:pt x="807585" y="121440"/>
                  </a:lnTo>
                  <a:lnTo>
                    <a:pt x="762761" y="134359"/>
                  </a:lnTo>
                  <a:lnTo>
                    <a:pt x="720637" y="148657"/>
                  </a:lnTo>
                  <a:lnTo>
                    <a:pt x="681476" y="164278"/>
                  </a:lnTo>
                  <a:lnTo>
                    <a:pt x="645540" y="181167"/>
                  </a:lnTo>
                  <a:lnTo>
                    <a:pt x="584391" y="218521"/>
                  </a:lnTo>
                  <a:lnTo>
                    <a:pt x="539285" y="260272"/>
                  </a:lnTo>
                  <a:lnTo>
                    <a:pt x="512318" y="305970"/>
                  </a:lnTo>
                  <a:lnTo>
                    <a:pt x="505587" y="355168"/>
                  </a:lnTo>
                  <a:lnTo>
                    <a:pt x="437387" y="364465"/>
                  </a:lnTo>
                  <a:lnTo>
                    <a:pt x="373891" y="375658"/>
                  </a:lnTo>
                  <a:lnTo>
                    <a:pt x="315110" y="388751"/>
                  </a:lnTo>
                  <a:lnTo>
                    <a:pt x="261055" y="403749"/>
                  </a:lnTo>
                  <a:lnTo>
                    <a:pt x="211736" y="420657"/>
                  </a:lnTo>
                  <a:lnTo>
                    <a:pt x="167163" y="439478"/>
                  </a:lnTo>
                  <a:lnTo>
                    <a:pt x="127348" y="460217"/>
                  </a:lnTo>
                  <a:lnTo>
                    <a:pt x="92300" y="482879"/>
                  </a:lnTo>
                  <a:lnTo>
                    <a:pt x="62031" y="507467"/>
                  </a:lnTo>
                  <a:lnTo>
                    <a:pt x="15870" y="562441"/>
                  </a:lnTo>
                  <a:lnTo>
                    <a:pt x="0" y="592836"/>
                  </a:lnTo>
                  <a:lnTo>
                    <a:pt x="0" y="647700"/>
                  </a:lnTo>
                  <a:lnTo>
                    <a:pt x="35053" y="706702"/>
                  </a:lnTo>
                  <a:lnTo>
                    <a:pt x="90607" y="757441"/>
                  </a:lnTo>
                  <a:lnTo>
                    <a:pt x="125678" y="779870"/>
                  </a:lnTo>
                  <a:lnTo>
                    <a:pt x="165401" y="800425"/>
                  </a:lnTo>
                  <a:lnTo>
                    <a:pt x="209620" y="819168"/>
                  </a:lnTo>
                  <a:lnTo>
                    <a:pt x="258176" y="836163"/>
                  </a:lnTo>
                  <a:lnTo>
                    <a:pt x="310913" y="851473"/>
                  </a:lnTo>
                  <a:lnTo>
                    <a:pt x="367673" y="865163"/>
                  </a:lnTo>
                  <a:lnTo>
                    <a:pt x="428299" y="877295"/>
                  </a:lnTo>
                  <a:lnTo>
                    <a:pt x="492633" y="887933"/>
                  </a:lnTo>
                  <a:lnTo>
                    <a:pt x="496582" y="917340"/>
                  </a:lnTo>
                  <a:lnTo>
                    <a:pt x="520564" y="972914"/>
                  </a:lnTo>
                  <a:lnTo>
                    <a:pt x="564915" y="1023532"/>
                  </a:lnTo>
                  <a:lnTo>
                    <a:pt x="628343" y="1068430"/>
                  </a:lnTo>
                  <a:lnTo>
                    <a:pt x="666808" y="1088495"/>
                  </a:lnTo>
                  <a:lnTo>
                    <a:pt x="709557" y="1106845"/>
                  </a:lnTo>
                  <a:lnTo>
                    <a:pt x="756430" y="1123383"/>
                  </a:lnTo>
                  <a:lnTo>
                    <a:pt x="807265" y="1138014"/>
                  </a:lnTo>
                  <a:lnTo>
                    <a:pt x="861900" y="1150643"/>
                  </a:lnTo>
                  <a:lnTo>
                    <a:pt x="920174" y="1161174"/>
                  </a:lnTo>
                  <a:lnTo>
                    <a:pt x="981926" y="1169512"/>
                  </a:lnTo>
                  <a:lnTo>
                    <a:pt x="1046994" y="1175562"/>
                  </a:lnTo>
                  <a:lnTo>
                    <a:pt x="1115217" y="1179227"/>
                  </a:lnTo>
                  <a:lnTo>
                    <a:pt x="1186433" y="1180414"/>
                  </a:lnTo>
                  <a:lnTo>
                    <a:pt x="1250673" y="1179181"/>
                  </a:lnTo>
                  <a:lnTo>
                    <a:pt x="1310304" y="1175826"/>
                  </a:lnTo>
                  <a:lnTo>
                    <a:pt x="1365860" y="1170557"/>
                  </a:lnTo>
                  <a:lnTo>
                    <a:pt x="1417875" y="1163588"/>
                  </a:lnTo>
                  <a:lnTo>
                    <a:pt x="1466884" y="1155128"/>
                  </a:lnTo>
                  <a:lnTo>
                    <a:pt x="1513421" y="1145390"/>
                  </a:lnTo>
                  <a:lnTo>
                    <a:pt x="1558020" y="1134583"/>
                  </a:lnTo>
                  <a:lnTo>
                    <a:pt x="1601216" y="1122921"/>
                  </a:lnTo>
                  <a:lnTo>
                    <a:pt x="1642492" y="1137027"/>
                  </a:lnTo>
                  <a:lnTo>
                    <a:pt x="1685661" y="1150265"/>
                  </a:lnTo>
                  <a:lnTo>
                    <a:pt x="1731171" y="1162409"/>
                  </a:lnTo>
                  <a:lnTo>
                    <a:pt x="1779476" y="1173229"/>
                  </a:lnTo>
                  <a:lnTo>
                    <a:pt x="1831025" y="1182497"/>
                  </a:lnTo>
                  <a:lnTo>
                    <a:pt x="1886269" y="1189986"/>
                  </a:lnTo>
                  <a:lnTo>
                    <a:pt x="1945660" y="1195468"/>
                  </a:lnTo>
                  <a:lnTo>
                    <a:pt x="2009648" y="1198714"/>
                  </a:lnTo>
                  <a:lnTo>
                    <a:pt x="2081260" y="1199713"/>
                  </a:lnTo>
                  <a:lnTo>
                    <a:pt x="2149177" y="1197988"/>
                  </a:lnTo>
                  <a:lnTo>
                    <a:pt x="2213457" y="1193752"/>
                  </a:lnTo>
                  <a:lnTo>
                    <a:pt x="2274156" y="1187216"/>
                  </a:lnTo>
                  <a:lnTo>
                    <a:pt x="2331330" y="1178594"/>
                  </a:lnTo>
                  <a:lnTo>
                    <a:pt x="2385038" y="1168096"/>
                  </a:lnTo>
                  <a:lnTo>
                    <a:pt x="2435336" y="1155934"/>
                  </a:lnTo>
                  <a:lnTo>
                    <a:pt x="2482280" y="1142321"/>
                  </a:lnTo>
                  <a:lnTo>
                    <a:pt x="2525928" y="1127468"/>
                  </a:lnTo>
                  <a:lnTo>
                    <a:pt x="2566337" y="1111587"/>
                  </a:lnTo>
                  <a:lnTo>
                    <a:pt x="2603563" y="1094890"/>
                  </a:lnTo>
                  <a:lnTo>
                    <a:pt x="2637664" y="1077589"/>
                  </a:lnTo>
                  <a:lnTo>
                    <a:pt x="2696718" y="1042022"/>
                  </a:lnTo>
                  <a:lnTo>
                    <a:pt x="2771149" y="1045546"/>
                  </a:lnTo>
                  <a:lnTo>
                    <a:pt x="2842421" y="1046828"/>
                  </a:lnTo>
                  <a:lnTo>
                    <a:pt x="2910502" y="1045944"/>
                  </a:lnTo>
                  <a:lnTo>
                    <a:pt x="2975361" y="1042969"/>
                  </a:lnTo>
                  <a:lnTo>
                    <a:pt x="3036963" y="1037980"/>
                  </a:lnTo>
                  <a:lnTo>
                    <a:pt x="3095277" y="1031053"/>
                  </a:lnTo>
                  <a:lnTo>
                    <a:pt x="3150270" y="1022263"/>
                  </a:lnTo>
                  <a:lnTo>
                    <a:pt x="3201910" y="1011686"/>
                  </a:lnTo>
                  <a:lnTo>
                    <a:pt x="3250164" y="999398"/>
                  </a:lnTo>
                  <a:lnTo>
                    <a:pt x="3295001" y="985475"/>
                  </a:lnTo>
                  <a:lnTo>
                    <a:pt x="3336386" y="969993"/>
                  </a:lnTo>
                  <a:lnTo>
                    <a:pt x="3374289" y="953028"/>
                  </a:lnTo>
                  <a:lnTo>
                    <a:pt x="3408677" y="934655"/>
                  </a:lnTo>
                  <a:lnTo>
                    <a:pt x="3466776" y="893990"/>
                  </a:lnTo>
                  <a:lnTo>
                    <a:pt x="3510424" y="848606"/>
                  </a:lnTo>
                  <a:lnTo>
                    <a:pt x="3539363" y="799109"/>
                  </a:lnTo>
                  <a:lnTo>
                    <a:pt x="3539363" y="744245"/>
                  </a:lnTo>
                  <a:lnTo>
                    <a:pt x="3521022" y="707774"/>
                  </a:lnTo>
                  <a:lnTo>
                    <a:pt x="3494317" y="674673"/>
                  </a:lnTo>
                  <a:lnTo>
                    <a:pt x="3460578" y="644403"/>
                  </a:lnTo>
                  <a:lnTo>
                    <a:pt x="3421133" y="616424"/>
                  </a:lnTo>
                  <a:lnTo>
                    <a:pt x="3377311" y="590194"/>
                  </a:lnTo>
                  <a:lnTo>
                    <a:pt x="3399438" y="564875"/>
                  </a:lnTo>
                  <a:lnTo>
                    <a:pt x="3416049" y="539613"/>
                  </a:lnTo>
                  <a:lnTo>
                    <a:pt x="3427307" y="514508"/>
                  </a:lnTo>
                  <a:lnTo>
                    <a:pt x="3433375" y="489655"/>
                  </a:lnTo>
                  <a:lnTo>
                    <a:pt x="3434417" y="465152"/>
                  </a:lnTo>
                  <a:lnTo>
                    <a:pt x="3430595" y="441098"/>
                  </a:lnTo>
                  <a:lnTo>
                    <a:pt x="3409013" y="394723"/>
                  </a:lnTo>
                  <a:lnTo>
                    <a:pt x="3369936" y="351309"/>
                  </a:lnTo>
                  <a:lnTo>
                    <a:pt x="3314668" y="311637"/>
                  </a:lnTo>
                  <a:lnTo>
                    <a:pt x="3244514" y="276485"/>
                  </a:lnTo>
                  <a:lnTo>
                    <a:pt x="3204263" y="260849"/>
                  </a:lnTo>
                  <a:lnTo>
                    <a:pt x="3160780" y="246634"/>
                  </a:lnTo>
                  <a:lnTo>
                    <a:pt x="3114229" y="233940"/>
                  </a:lnTo>
                  <a:lnTo>
                    <a:pt x="3064771" y="222864"/>
                  </a:lnTo>
                  <a:lnTo>
                    <a:pt x="3012572" y="213503"/>
                  </a:lnTo>
                  <a:lnTo>
                    <a:pt x="2957793" y="205954"/>
                  </a:lnTo>
                  <a:lnTo>
                    <a:pt x="2900598" y="200315"/>
                  </a:lnTo>
                  <a:lnTo>
                    <a:pt x="2841150" y="196684"/>
                  </a:lnTo>
                  <a:lnTo>
                    <a:pt x="2779613" y="195157"/>
                  </a:lnTo>
                  <a:lnTo>
                    <a:pt x="2716149" y="195834"/>
                  </a:lnTo>
                  <a:lnTo>
                    <a:pt x="2693969" y="171413"/>
                  </a:lnTo>
                  <a:lnTo>
                    <a:pt x="2638305" y="127136"/>
                  </a:lnTo>
                  <a:lnTo>
                    <a:pt x="2604762" y="107302"/>
                  </a:lnTo>
                  <a:lnTo>
                    <a:pt x="2567373" y="89020"/>
                  </a:lnTo>
                  <a:lnTo>
                    <a:pt x="2526107" y="72301"/>
                  </a:lnTo>
                  <a:lnTo>
                    <a:pt x="2480935" y="57157"/>
                  </a:lnTo>
                  <a:lnTo>
                    <a:pt x="2431828" y="43599"/>
                  </a:lnTo>
                  <a:lnTo>
                    <a:pt x="2378756" y="31638"/>
                  </a:lnTo>
                  <a:lnTo>
                    <a:pt x="2321691" y="21286"/>
                  </a:lnTo>
                  <a:lnTo>
                    <a:pt x="2260601" y="12555"/>
                  </a:lnTo>
                  <a:lnTo>
                    <a:pt x="2195459" y="5456"/>
                  </a:lnTo>
                  <a:lnTo>
                    <a:pt x="2126234" y="0"/>
                  </a:lnTo>
                  <a:close/>
                </a:path>
              </a:pathLst>
            </a:custGeom>
            <a:solidFill>
              <a:srgbClr val="F4EF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558034" y="5371337"/>
              <a:ext cx="3539490" cy="1200150"/>
            </a:xfrm>
            <a:custGeom>
              <a:avLst/>
              <a:gdLst/>
              <a:ahLst/>
              <a:cxnLst/>
              <a:rect l="l" t="t" r="r" b="b"/>
              <a:pathLst>
                <a:path w="3539490" h="1200150">
                  <a:moveTo>
                    <a:pt x="2009648" y="0"/>
                  </a:moveTo>
                  <a:lnTo>
                    <a:pt x="2038758" y="0"/>
                  </a:lnTo>
                  <a:lnTo>
                    <a:pt x="2067941" y="0"/>
                  </a:lnTo>
                  <a:lnTo>
                    <a:pt x="2097123" y="0"/>
                  </a:lnTo>
                  <a:lnTo>
                    <a:pt x="2126234" y="0"/>
                  </a:lnTo>
                  <a:lnTo>
                    <a:pt x="2195459" y="5456"/>
                  </a:lnTo>
                  <a:lnTo>
                    <a:pt x="2260601" y="12555"/>
                  </a:lnTo>
                  <a:lnTo>
                    <a:pt x="2321691" y="21286"/>
                  </a:lnTo>
                  <a:lnTo>
                    <a:pt x="2378756" y="31638"/>
                  </a:lnTo>
                  <a:lnTo>
                    <a:pt x="2431828" y="43599"/>
                  </a:lnTo>
                  <a:lnTo>
                    <a:pt x="2480935" y="57157"/>
                  </a:lnTo>
                  <a:lnTo>
                    <a:pt x="2526107" y="72301"/>
                  </a:lnTo>
                  <a:lnTo>
                    <a:pt x="2567373" y="89020"/>
                  </a:lnTo>
                  <a:lnTo>
                    <a:pt x="2604762" y="107302"/>
                  </a:lnTo>
                  <a:lnTo>
                    <a:pt x="2638305" y="127136"/>
                  </a:lnTo>
                  <a:lnTo>
                    <a:pt x="2693969" y="171413"/>
                  </a:lnTo>
                  <a:lnTo>
                    <a:pt x="2716149" y="195834"/>
                  </a:lnTo>
                  <a:lnTo>
                    <a:pt x="2779613" y="195157"/>
                  </a:lnTo>
                  <a:lnTo>
                    <a:pt x="2841150" y="196684"/>
                  </a:lnTo>
                  <a:lnTo>
                    <a:pt x="2900598" y="200315"/>
                  </a:lnTo>
                  <a:lnTo>
                    <a:pt x="2957793" y="205954"/>
                  </a:lnTo>
                  <a:lnTo>
                    <a:pt x="3012572" y="213503"/>
                  </a:lnTo>
                  <a:lnTo>
                    <a:pt x="3064771" y="222864"/>
                  </a:lnTo>
                  <a:lnTo>
                    <a:pt x="3114229" y="233940"/>
                  </a:lnTo>
                  <a:lnTo>
                    <a:pt x="3160780" y="246634"/>
                  </a:lnTo>
                  <a:lnTo>
                    <a:pt x="3204263" y="260849"/>
                  </a:lnTo>
                  <a:lnTo>
                    <a:pt x="3244514" y="276485"/>
                  </a:lnTo>
                  <a:lnTo>
                    <a:pt x="3281370" y="293447"/>
                  </a:lnTo>
                  <a:lnTo>
                    <a:pt x="3344244" y="330957"/>
                  </a:lnTo>
                  <a:lnTo>
                    <a:pt x="3391580" y="372597"/>
                  </a:lnTo>
                  <a:lnTo>
                    <a:pt x="3422073" y="417589"/>
                  </a:lnTo>
                  <a:lnTo>
                    <a:pt x="3434417" y="465152"/>
                  </a:lnTo>
                  <a:lnTo>
                    <a:pt x="3433375" y="489655"/>
                  </a:lnTo>
                  <a:lnTo>
                    <a:pt x="3427307" y="514508"/>
                  </a:lnTo>
                  <a:lnTo>
                    <a:pt x="3416049" y="539613"/>
                  </a:lnTo>
                  <a:lnTo>
                    <a:pt x="3399438" y="564875"/>
                  </a:lnTo>
                  <a:lnTo>
                    <a:pt x="3377311" y="590194"/>
                  </a:lnTo>
                  <a:lnTo>
                    <a:pt x="3421133" y="616424"/>
                  </a:lnTo>
                  <a:lnTo>
                    <a:pt x="3460578" y="644403"/>
                  </a:lnTo>
                  <a:lnTo>
                    <a:pt x="3494317" y="674673"/>
                  </a:lnTo>
                  <a:lnTo>
                    <a:pt x="3521022" y="707774"/>
                  </a:lnTo>
                  <a:lnTo>
                    <a:pt x="3539363" y="744245"/>
                  </a:lnTo>
                  <a:lnTo>
                    <a:pt x="3539363" y="757964"/>
                  </a:lnTo>
                  <a:lnTo>
                    <a:pt x="3539363" y="771677"/>
                  </a:lnTo>
                  <a:lnTo>
                    <a:pt x="3539363" y="785389"/>
                  </a:lnTo>
                  <a:lnTo>
                    <a:pt x="3539363" y="799109"/>
                  </a:lnTo>
                  <a:lnTo>
                    <a:pt x="3526748" y="824333"/>
                  </a:lnTo>
                  <a:lnTo>
                    <a:pt x="3490423" y="871850"/>
                  </a:lnTo>
                  <a:lnTo>
                    <a:pt x="3439517" y="914950"/>
                  </a:lnTo>
                  <a:lnTo>
                    <a:pt x="3374289" y="953028"/>
                  </a:lnTo>
                  <a:lnTo>
                    <a:pt x="3336386" y="969993"/>
                  </a:lnTo>
                  <a:lnTo>
                    <a:pt x="3295001" y="985475"/>
                  </a:lnTo>
                  <a:lnTo>
                    <a:pt x="3250164" y="999398"/>
                  </a:lnTo>
                  <a:lnTo>
                    <a:pt x="3201910" y="1011686"/>
                  </a:lnTo>
                  <a:lnTo>
                    <a:pt x="3150270" y="1022263"/>
                  </a:lnTo>
                  <a:lnTo>
                    <a:pt x="3095277" y="1031053"/>
                  </a:lnTo>
                  <a:lnTo>
                    <a:pt x="3036963" y="1037980"/>
                  </a:lnTo>
                  <a:lnTo>
                    <a:pt x="2975361" y="1042969"/>
                  </a:lnTo>
                  <a:lnTo>
                    <a:pt x="2910502" y="1045944"/>
                  </a:lnTo>
                  <a:lnTo>
                    <a:pt x="2842421" y="1046828"/>
                  </a:lnTo>
                  <a:lnTo>
                    <a:pt x="2771149" y="1045546"/>
                  </a:lnTo>
                  <a:lnTo>
                    <a:pt x="2696718" y="1042022"/>
                  </a:lnTo>
                  <a:lnTo>
                    <a:pt x="2668697" y="1059896"/>
                  </a:lnTo>
                  <a:lnTo>
                    <a:pt x="2603563" y="1094890"/>
                  </a:lnTo>
                  <a:lnTo>
                    <a:pt x="2566337" y="1111587"/>
                  </a:lnTo>
                  <a:lnTo>
                    <a:pt x="2525928" y="1127468"/>
                  </a:lnTo>
                  <a:lnTo>
                    <a:pt x="2482280" y="1142321"/>
                  </a:lnTo>
                  <a:lnTo>
                    <a:pt x="2435336" y="1155934"/>
                  </a:lnTo>
                  <a:lnTo>
                    <a:pt x="2385038" y="1168096"/>
                  </a:lnTo>
                  <a:lnTo>
                    <a:pt x="2331330" y="1178594"/>
                  </a:lnTo>
                  <a:lnTo>
                    <a:pt x="2274156" y="1187216"/>
                  </a:lnTo>
                  <a:lnTo>
                    <a:pt x="2213457" y="1193752"/>
                  </a:lnTo>
                  <a:lnTo>
                    <a:pt x="2149177" y="1197988"/>
                  </a:lnTo>
                  <a:lnTo>
                    <a:pt x="2081260" y="1199713"/>
                  </a:lnTo>
                  <a:lnTo>
                    <a:pt x="2009648" y="1198714"/>
                  </a:lnTo>
                  <a:lnTo>
                    <a:pt x="1945660" y="1195468"/>
                  </a:lnTo>
                  <a:lnTo>
                    <a:pt x="1886269" y="1189986"/>
                  </a:lnTo>
                  <a:lnTo>
                    <a:pt x="1831025" y="1182497"/>
                  </a:lnTo>
                  <a:lnTo>
                    <a:pt x="1779476" y="1173229"/>
                  </a:lnTo>
                  <a:lnTo>
                    <a:pt x="1731171" y="1162409"/>
                  </a:lnTo>
                  <a:lnTo>
                    <a:pt x="1685661" y="1150265"/>
                  </a:lnTo>
                  <a:lnTo>
                    <a:pt x="1642492" y="1137027"/>
                  </a:lnTo>
                  <a:lnTo>
                    <a:pt x="1601216" y="1122921"/>
                  </a:lnTo>
                  <a:lnTo>
                    <a:pt x="1558020" y="1134583"/>
                  </a:lnTo>
                  <a:lnTo>
                    <a:pt x="1513421" y="1145390"/>
                  </a:lnTo>
                  <a:lnTo>
                    <a:pt x="1466884" y="1155128"/>
                  </a:lnTo>
                  <a:lnTo>
                    <a:pt x="1417875" y="1163588"/>
                  </a:lnTo>
                  <a:lnTo>
                    <a:pt x="1365860" y="1170557"/>
                  </a:lnTo>
                  <a:lnTo>
                    <a:pt x="1310304" y="1175826"/>
                  </a:lnTo>
                  <a:lnTo>
                    <a:pt x="1250673" y="1179181"/>
                  </a:lnTo>
                  <a:lnTo>
                    <a:pt x="1186433" y="1180414"/>
                  </a:lnTo>
                  <a:lnTo>
                    <a:pt x="1115217" y="1179227"/>
                  </a:lnTo>
                  <a:lnTo>
                    <a:pt x="1046994" y="1175562"/>
                  </a:lnTo>
                  <a:lnTo>
                    <a:pt x="981926" y="1169512"/>
                  </a:lnTo>
                  <a:lnTo>
                    <a:pt x="920174" y="1161174"/>
                  </a:lnTo>
                  <a:lnTo>
                    <a:pt x="861900" y="1150643"/>
                  </a:lnTo>
                  <a:lnTo>
                    <a:pt x="807265" y="1138014"/>
                  </a:lnTo>
                  <a:lnTo>
                    <a:pt x="756430" y="1123383"/>
                  </a:lnTo>
                  <a:lnTo>
                    <a:pt x="709557" y="1106845"/>
                  </a:lnTo>
                  <a:lnTo>
                    <a:pt x="666808" y="1088495"/>
                  </a:lnTo>
                  <a:lnTo>
                    <a:pt x="628343" y="1068430"/>
                  </a:lnTo>
                  <a:lnTo>
                    <a:pt x="594325" y="1046743"/>
                  </a:lnTo>
                  <a:lnTo>
                    <a:pt x="540274" y="998890"/>
                  </a:lnTo>
                  <a:lnTo>
                    <a:pt x="505946" y="945699"/>
                  </a:lnTo>
                  <a:lnTo>
                    <a:pt x="492633" y="887933"/>
                  </a:lnTo>
                  <a:lnTo>
                    <a:pt x="428299" y="877295"/>
                  </a:lnTo>
                  <a:lnTo>
                    <a:pt x="367673" y="865163"/>
                  </a:lnTo>
                  <a:lnTo>
                    <a:pt x="310913" y="851473"/>
                  </a:lnTo>
                  <a:lnTo>
                    <a:pt x="258176" y="836163"/>
                  </a:lnTo>
                  <a:lnTo>
                    <a:pt x="209620" y="819168"/>
                  </a:lnTo>
                  <a:lnTo>
                    <a:pt x="165401" y="800425"/>
                  </a:lnTo>
                  <a:lnTo>
                    <a:pt x="125678" y="779870"/>
                  </a:lnTo>
                  <a:lnTo>
                    <a:pt x="90607" y="757441"/>
                  </a:lnTo>
                  <a:lnTo>
                    <a:pt x="60346" y="733072"/>
                  </a:lnTo>
                  <a:lnTo>
                    <a:pt x="14885" y="678265"/>
                  </a:lnTo>
                  <a:lnTo>
                    <a:pt x="0" y="647700"/>
                  </a:lnTo>
                  <a:lnTo>
                    <a:pt x="0" y="633969"/>
                  </a:lnTo>
                  <a:lnTo>
                    <a:pt x="0" y="620239"/>
                  </a:lnTo>
                  <a:lnTo>
                    <a:pt x="0" y="606523"/>
                  </a:lnTo>
                  <a:lnTo>
                    <a:pt x="0" y="592836"/>
                  </a:lnTo>
                  <a:lnTo>
                    <a:pt x="15870" y="562441"/>
                  </a:lnTo>
                  <a:lnTo>
                    <a:pt x="62031" y="507467"/>
                  </a:lnTo>
                  <a:lnTo>
                    <a:pt x="92300" y="482879"/>
                  </a:lnTo>
                  <a:lnTo>
                    <a:pt x="127348" y="460217"/>
                  </a:lnTo>
                  <a:lnTo>
                    <a:pt x="167163" y="439478"/>
                  </a:lnTo>
                  <a:lnTo>
                    <a:pt x="211736" y="420657"/>
                  </a:lnTo>
                  <a:lnTo>
                    <a:pt x="261055" y="403749"/>
                  </a:lnTo>
                  <a:lnTo>
                    <a:pt x="315110" y="388751"/>
                  </a:lnTo>
                  <a:lnTo>
                    <a:pt x="373891" y="375658"/>
                  </a:lnTo>
                  <a:lnTo>
                    <a:pt x="437387" y="364465"/>
                  </a:lnTo>
                  <a:lnTo>
                    <a:pt x="505587" y="355168"/>
                  </a:lnTo>
                  <a:lnTo>
                    <a:pt x="506292" y="330159"/>
                  </a:lnTo>
                  <a:lnTo>
                    <a:pt x="523403" y="282655"/>
                  </a:lnTo>
                  <a:lnTo>
                    <a:pt x="559702" y="238875"/>
                  </a:lnTo>
                  <a:lnTo>
                    <a:pt x="613091" y="199266"/>
                  </a:lnTo>
                  <a:lnTo>
                    <a:pt x="681476" y="164278"/>
                  </a:lnTo>
                  <a:lnTo>
                    <a:pt x="720637" y="148657"/>
                  </a:lnTo>
                  <a:lnTo>
                    <a:pt x="762761" y="134359"/>
                  </a:lnTo>
                  <a:lnTo>
                    <a:pt x="807585" y="121440"/>
                  </a:lnTo>
                  <a:lnTo>
                    <a:pt x="854849" y="109957"/>
                  </a:lnTo>
                  <a:lnTo>
                    <a:pt x="904290" y="99965"/>
                  </a:lnTo>
                  <a:lnTo>
                    <a:pt x="955645" y="91521"/>
                  </a:lnTo>
                  <a:lnTo>
                    <a:pt x="1008654" y="84680"/>
                  </a:lnTo>
                  <a:lnTo>
                    <a:pt x="1063053" y="79499"/>
                  </a:lnTo>
                  <a:lnTo>
                    <a:pt x="1118582" y="76033"/>
                  </a:lnTo>
                  <a:lnTo>
                    <a:pt x="1174977" y="74339"/>
                  </a:lnTo>
                  <a:lnTo>
                    <a:pt x="1231978" y="74473"/>
                  </a:lnTo>
                  <a:lnTo>
                    <a:pt x="1289321" y="76491"/>
                  </a:lnTo>
                  <a:lnTo>
                    <a:pt x="1346746" y="80448"/>
                  </a:lnTo>
                  <a:lnTo>
                    <a:pt x="1403990" y="86402"/>
                  </a:lnTo>
                  <a:lnTo>
                    <a:pt x="1460791" y="94407"/>
                  </a:lnTo>
                  <a:lnTo>
                    <a:pt x="1516888" y="104521"/>
                  </a:lnTo>
                  <a:lnTo>
                    <a:pt x="1551396" y="90611"/>
                  </a:lnTo>
                  <a:lnTo>
                    <a:pt x="1588800" y="76728"/>
                  </a:lnTo>
                  <a:lnTo>
                    <a:pt x="1629244" y="63150"/>
                  </a:lnTo>
                  <a:lnTo>
                    <a:pt x="1672874" y="50154"/>
                  </a:lnTo>
                  <a:lnTo>
                    <a:pt x="1719834" y="38020"/>
                  </a:lnTo>
                  <a:lnTo>
                    <a:pt x="1770268" y="27025"/>
                  </a:lnTo>
                  <a:lnTo>
                    <a:pt x="1824321" y="17447"/>
                  </a:lnTo>
                  <a:lnTo>
                    <a:pt x="1882140" y="9565"/>
                  </a:lnTo>
                  <a:lnTo>
                    <a:pt x="1943867" y="3656"/>
                  </a:lnTo>
                  <a:lnTo>
                    <a:pt x="2009648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2951" y="701040"/>
              <a:ext cx="5793358" cy="40206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09765" y="5037581"/>
              <a:ext cx="4019550" cy="1352550"/>
            </a:xfrm>
            <a:custGeom>
              <a:avLst/>
              <a:gdLst/>
              <a:ahLst/>
              <a:cxnLst/>
              <a:rect l="l" t="t" r="r" b="b"/>
              <a:pathLst>
                <a:path w="4019550" h="1352550">
                  <a:moveTo>
                    <a:pt x="2414651" y="0"/>
                  </a:moveTo>
                  <a:lnTo>
                    <a:pt x="2282189" y="0"/>
                  </a:lnTo>
                  <a:lnTo>
                    <a:pt x="2214102" y="3632"/>
                  </a:lnTo>
                  <a:lnTo>
                    <a:pt x="2149828" y="9385"/>
                  </a:lnTo>
                  <a:lnTo>
                    <a:pt x="2089243" y="17023"/>
                  </a:lnTo>
                  <a:lnTo>
                    <a:pt x="2032225" y="26313"/>
                  </a:lnTo>
                  <a:lnTo>
                    <a:pt x="1978651" y="37019"/>
                  </a:lnTo>
                  <a:lnTo>
                    <a:pt x="1928397" y="48907"/>
                  </a:lnTo>
                  <a:lnTo>
                    <a:pt x="1881341" y="61742"/>
                  </a:lnTo>
                  <a:lnTo>
                    <a:pt x="1837359" y="75289"/>
                  </a:lnTo>
                  <a:lnTo>
                    <a:pt x="1796328" y="89313"/>
                  </a:lnTo>
                  <a:lnTo>
                    <a:pt x="1758125" y="103580"/>
                  </a:lnTo>
                  <a:lnTo>
                    <a:pt x="1722627" y="117856"/>
                  </a:lnTo>
                  <a:lnTo>
                    <a:pt x="1665796" y="107554"/>
                  </a:lnTo>
                  <a:lnTo>
                    <a:pt x="1608301" y="99154"/>
                  </a:lnTo>
                  <a:lnTo>
                    <a:pt x="1550353" y="92609"/>
                  </a:lnTo>
                  <a:lnTo>
                    <a:pt x="1492165" y="87875"/>
                  </a:lnTo>
                  <a:lnTo>
                    <a:pt x="1433949" y="84906"/>
                  </a:lnTo>
                  <a:lnTo>
                    <a:pt x="1375916" y="83658"/>
                  </a:lnTo>
                  <a:lnTo>
                    <a:pt x="1318277" y="84085"/>
                  </a:lnTo>
                  <a:lnTo>
                    <a:pt x="1261246" y="86143"/>
                  </a:lnTo>
                  <a:lnTo>
                    <a:pt x="1205033" y="89786"/>
                  </a:lnTo>
                  <a:lnTo>
                    <a:pt x="1149850" y="94970"/>
                  </a:lnTo>
                  <a:lnTo>
                    <a:pt x="1095909" y="101649"/>
                  </a:lnTo>
                  <a:lnTo>
                    <a:pt x="1043422" y="109778"/>
                  </a:lnTo>
                  <a:lnTo>
                    <a:pt x="992601" y="119312"/>
                  </a:lnTo>
                  <a:lnTo>
                    <a:pt x="943657" y="130206"/>
                  </a:lnTo>
                  <a:lnTo>
                    <a:pt x="896802" y="142416"/>
                  </a:lnTo>
                  <a:lnTo>
                    <a:pt x="852249" y="155895"/>
                  </a:lnTo>
                  <a:lnTo>
                    <a:pt x="810208" y="170599"/>
                  </a:lnTo>
                  <a:lnTo>
                    <a:pt x="770891" y="186483"/>
                  </a:lnTo>
                  <a:lnTo>
                    <a:pt x="734511" y="203502"/>
                  </a:lnTo>
                  <a:lnTo>
                    <a:pt x="671407" y="240764"/>
                  </a:lnTo>
                  <a:lnTo>
                    <a:pt x="622589" y="282024"/>
                  </a:lnTo>
                  <a:lnTo>
                    <a:pt x="589752" y="326923"/>
                  </a:lnTo>
                  <a:lnTo>
                    <a:pt x="574590" y="375099"/>
                  </a:lnTo>
                  <a:lnTo>
                    <a:pt x="574166" y="400304"/>
                  </a:lnTo>
                  <a:lnTo>
                    <a:pt x="507440" y="409145"/>
                  </a:lnTo>
                  <a:lnTo>
                    <a:pt x="444643" y="419559"/>
                  </a:lnTo>
                  <a:lnTo>
                    <a:pt x="385782" y="431549"/>
                  </a:lnTo>
                  <a:lnTo>
                    <a:pt x="330864" y="445117"/>
                  </a:lnTo>
                  <a:lnTo>
                    <a:pt x="279895" y="460266"/>
                  </a:lnTo>
                  <a:lnTo>
                    <a:pt x="232883" y="476999"/>
                  </a:lnTo>
                  <a:lnTo>
                    <a:pt x="189833" y="495317"/>
                  </a:lnTo>
                  <a:lnTo>
                    <a:pt x="150752" y="515223"/>
                  </a:lnTo>
                  <a:lnTo>
                    <a:pt x="115648" y="536721"/>
                  </a:lnTo>
                  <a:lnTo>
                    <a:pt x="84526" y="559812"/>
                  </a:lnTo>
                  <a:lnTo>
                    <a:pt x="34257" y="610783"/>
                  </a:lnTo>
                  <a:lnTo>
                    <a:pt x="0" y="668159"/>
                  </a:lnTo>
                  <a:lnTo>
                    <a:pt x="0" y="729983"/>
                  </a:lnTo>
                  <a:lnTo>
                    <a:pt x="35893" y="791707"/>
                  </a:lnTo>
                  <a:lnTo>
                    <a:pt x="91712" y="845458"/>
                  </a:lnTo>
                  <a:lnTo>
                    <a:pt x="126744" y="869485"/>
                  </a:lnTo>
                  <a:lnTo>
                    <a:pt x="166337" y="891687"/>
                  </a:lnTo>
                  <a:lnTo>
                    <a:pt x="210352" y="912121"/>
                  </a:lnTo>
                  <a:lnTo>
                    <a:pt x="258647" y="930844"/>
                  </a:lnTo>
                  <a:lnTo>
                    <a:pt x="311083" y="947910"/>
                  </a:lnTo>
                  <a:lnTo>
                    <a:pt x="367520" y="963378"/>
                  </a:lnTo>
                  <a:lnTo>
                    <a:pt x="427818" y="977302"/>
                  </a:lnTo>
                  <a:lnTo>
                    <a:pt x="491836" y="989740"/>
                  </a:lnTo>
                  <a:lnTo>
                    <a:pt x="559434" y="1000747"/>
                  </a:lnTo>
                  <a:lnTo>
                    <a:pt x="562848" y="1028993"/>
                  </a:lnTo>
                  <a:lnTo>
                    <a:pt x="582955" y="1082893"/>
                  </a:lnTo>
                  <a:lnTo>
                    <a:pt x="620019" y="1132896"/>
                  </a:lnTo>
                  <a:lnTo>
                    <a:pt x="673137" y="1178473"/>
                  </a:lnTo>
                  <a:lnTo>
                    <a:pt x="705434" y="1199438"/>
                  </a:lnTo>
                  <a:lnTo>
                    <a:pt x="741405" y="1219098"/>
                  </a:lnTo>
                  <a:lnTo>
                    <a:pt x="780938" y="1237387"/>
                  </a:lnTo>
                  <a:lnTo>
                    <a:pt x="823921" y="1254241"/>
                  </a:lnTo>
                  <a:lnTo>
                    <a:pt x="870239" y="1269592"/>
                  </a:lnTo>
                  <a:lnTo>
                    <a:pt x="919781" y="1283375"/>
                  </a:lnTo>
                  <a:lnTo>
                    <a:pt x="972433" y="1295524"/>
                  </a:lnTo>
                  <a:lnTo>
                    <a:pt x="1028082" y="1305972"/>
                  </a:lnTo>
                  <a:lnTo>
                    <a:pt x="1086617" y="1314655"/>
                  </a:lnTo>
                  <a:lnTo>
                    <a:pt x="1147923" y="1321505"/>
                  </a:lnTo>
                  <a:lnTo>
                    <a:pt x="1211887" y="1326456"/>
                  </a:lnTo>
                  <a:lnTo>
                    <a:pt x="1278398" y="1329444"/>
                  </a:lnTo>
                  <a:lnTo>
                    <a:pt x="1347342" y="1330401"/>
                  </a:lnTo>
                  <a:lnTo>
                    <a:pt x="1412461" y="1329284"/>
                  </a:lnTo>
                  <a:lnTo>
                    <a:pt x="1473394" y="1326257"/>
                  </a:lnTo>
                  <a:lnTo>
                    <a:pt x="1530566" y="1321487"/>
                  </a:lnTo>
                  <a:lnTo>
                    <a:pt x="1584402" y="1315140"/>
                  </a:lnTo>
                  <a:lnTo>
                    <a:pt x="1635325" y="1307383"/>
                  </a:lnTo>
                  <a:lnTo>
                    <a:pt x="1683761" y="1298383"/>
                  </a:lnTo>
                  <a:lnTo>
                    <a:pt x="1730133" y="1288306"/>
                  </a:lnTo>
                  <a:lnTo>
                    <a:pt x="1774867" y="1277321"/>
                  </a:lnTo>
                  <a:lnTo>
                    <a:pt x="1818385" y="1265593"/>
                  </a:lnTo>
                  <a:lnTo>
                    <a:pt x="1859946" y="1279768"/>
                  </a:lnTo>
                  <a:lnTo>
                    <a:pt x="1903163" y="1293194"/>
                  </a:lnTo>
                  <a:lnTo>
                    <a:pt x="1948396" y="1305688"/>
                  </a:lnTo>
                  <a:lnTo>
                    <a:pt x="1996002" y="1317073"/>
                  </a:lnTo>
                  <a:lnTo>
                    <a:pt x="2046341" y="1327166"/>
                  </a:lnTo>
                  <a:lnTo>
                    <a:pt x="2099770" y="1335788"/>
                  </a:lnTo>
                  <a:lnTo>
                    <a:pt x="2156649" y="1342759"/>
                  </a:lnTo>
                  <a:lnTo>
                    <a:pt x="2217336" y="1347898"/>
                  </a:lnTo>
                  <a:lnTo>
                    <a:pt x="2282189" y="1351026"/>
                  </a:lnTo>
                  <a:lnTo>
                    <a:pt x="2353597" y="1351959"/>
                  </a:lnTo>
                  <a:lnTo>
                    <a:pt x="2421783" y="1350578"/>
                  </a:lnTo>
                  <a:lnTo>
                    <a:pt x="2486791" y="1347035"/>
                  </a:lnTo>
                  <a:lnTo>
                    <a:pt x="2548665" y="1341485"/>
                  </a:lnTo>
                  <a:lnTo>
                    <a:pt x="2607449" y="1334081"/>
                  </a:lnTo>
                  <a:lnTo>
                    <a:pt x="2663186" y="1324979"/>
                  </a:lnTo>
                  <a:lnTo>
                    <a:pt x="2715920" y="1314332"/>
                  </a:lnTo>
                  <a:lnTo>
                    <a:pt x="2765694" y="1302294"/>
                  </a:lnTo>
                  <a:lnTo>
                    <a:pt x="2812553" y="1289019"/>
                  </a:lnTo>
                  <a:lnTo>
                    <a:pt x="2856541" y="1274662"/>
                  </a:lnTo>
                  <a:lnTo>
                    <a:pt x="2897700" y="1259377"/>
                  </a:lnTo>
                  <a:lnTo>
                    <a:pt x="2936075" y="1243317"/>
                  </a:lnTo>
                  <a:lnTo>
                    <a:pt x="2971709" y="1226638"/>
                  </a:lnTo>
                  <a:lnTo>
                    <a:pt x="3034930" y="1192035"/>
                  </a:lnTo>
                  <a:lnTo>
                    <a:pt x="3062604" y="1174419"/>
                  </a:lnTo>
                  <a:lnTo>
                    <a:pt x="3135813" y="1178000"/>
                  </a:lnTo>
                  <a:lnTo>
                    <a:pt x="3206349" y="1179688"/>
                  </a:lnTo>
                  <a:lnTo>
                    <a:pt x="3274187" y="1179537"/>
                  </a:lnTo>
                  <a:lnTo>
                    <a:pt x="3339306" y="1177603"/>
                  </a:lnTo>
                  <a:lnTo>
                    <a:pt x="3401680" y="1173941"/>
                  </a:lnTo>
                  <a:lnTo>
                    <a:pt x="3461287" y="1168606"/>
                  </a:lnTo>
                  <a:lnTo>
                    <a:pt x="3518104" y="1161652"/>
                  </a:lnTo>
                  <a:lnTo>
                    <a:pt x="3572105" y="1153136"/>
                  </a:lnTo>
                  <a:lnTo>
                    <a:pt x="3623269" y="1143112"/>
                  </a:lnTo>
                  <a:lnTo>
                    <a:pt x="3671571" y="1131635"/>
                  </a:lnTo>
                  <a:lnTo>
                    <a:pt x="3716988" y="1118760"/>
                  </a:lnTo>
                  <a:lnTo>
                    <a:pt x="3759496" y="1104542"/>
                  </a:lnTo>
                  <a:lnTo>
                    <a:pt x="3799072" y="1089037"/>
                  </a:lnTo>
                  <a:lnTo>
                    <a:pt x="3835693" y="1072299"/>
                  </a:lnTo>
                  <a:lnTo>
                    <a:pt x="3869334" y="1054384"/>
                  </a:lnTo>
                  <a:lnTo>
                    <a:pt x="3927583" y="1015241"/>
                  </a:lnTo>
                  <a:lnTo>
                    <a:pt x="3973634" y="972049"/>
                  </a:lnTo>
                  <a:lnTo>
                    <a:pt x="4007296" y="925249"/>
                  </a:lnTo>
                  <a:lnTo>
                    <a:pt x="4019423" y="900633"/>
                  </a:lnTo>
                  <a:lnTo>
                    <a:pt x="4019423" y="838809"/>
                  </a:lnTo>
                  <a:lnTo>
                    <a:pt x="3998614" y="797705"/>
                  </a:lnTo>
                  <a:lnTo>
                    <a:pt x="3968289" y="760397"/>
                  </a:lnTo>
                  <a:lnTo>
                    <a:pt x="3929967" y="726278"/>
                  </a:lnTo>
                  <a:lnTo>
                    <a:pt x="3885164" y="694739"/>
                  </a:lnTo>
                  <a:lnTo>
                    <a:pt x="3835400" y="665175"/>
                  </a:lnTo>
                  <a:lnTo>
                    <a:pt x="3857524" y="639804"/>
                  </a:lnTo>
                  <a:lnTo>
                    <a:pt x="3874762" y="614476"/>
                  </a:lnTo>
                  <a:lnTo>
                    <a:pt x="3887239" y="589266"/>
                  </a:lnTo>
                  <a:lnTo>
                    <a:pt x="3895080" y="564254"/>
                  </a:lnTo>
                  <a:lnTo>
                    <a:pt x="3898411" y="539515"/>
                  </a:lnTo>
                  <a:lnTo>
                    <a:pt x="3897357" y="515128"/>
                  </a:lnTo>
                  <a:lnTo>
                    <a:pt x="3882595" y="467714"/>
                  </a:lnTo>
                  <a:lnTo>
                    <a:pt x="3851800" y="422630"/>
                  </a:lnTo>
                  <a:lnTo>
                    <a:pt x="3805973" y="380493"/>
                  </a:lnTo>
                  <a:lnTo>
                    <a:pt x="3746119" y="341921"/>
                  </a:lnTo>
                  <a:lnTo>
                    <a:pt x="3711245" y="324164"/>
                  </a:lnTo>
                  <a:lnTo>
                    <a:pt x="3673241" y="307530"/>
                  </a:lnTo>
                  <a:lnTo>
                    <a:pt x="3632231" y="292096"/>
                  </a:lnTo>
                  <a:lnTo>
                    <a:pt x="3588342" y="277939"/>
                  </a:lnTo>
                  <a:lnTo>
                    <a:pt x="3541699" y="265137"/>
                  </a:lnTo>
                  <a:lnTo>
                    <a:pt x="3492426" y="253765"/>
                  </a:lnTo>
                  <a:lnTo>
                    <a:pt x="3440651" y="243902"/>
                  </a:lnTo>
                  <a:lnTo>
                    <a:pt x="3386497" y="235625"/>
                  </a:lnTo>
                  <a:lnTo>
                    <a:pt x="3330091" y="229011"/>
                  </a:lnTo>
                  <a:lnTo>
                    <a:pt x="3271557" y="224136"/>
                  </a:lnTo>
                  <a:lnTo>
                    <a:pt x="3211022" y="221079"/>
                  </a:lnTo>
                  <a:lnTo>
                    <a:pt x="3148611" y="219917"/>
                  </a:lnTo>
                  <a:lnTo>
                    <a:pt x="3084449" y="220726"/>
                  </a:lnTo>
                  <a:lnTo>
                    <a:pt x="3062889" y="196776"/>
                  </a:lnTo>
                  <a:lnTo>
                    <a:pt x="3010132" y="152733"/>
                  </a:lnTo>
                  <a:lnTo>
                    <a:pt x="2944382" y="113886"/>
                  </a:lnTo>
                  <a:lnTo>
                    <a:pt x="2906579" y="96432"/>
                  </a:lnTo>
                  <a:lnTo>
                    <a:pt x="2865464" y="80304"/>
                  </a:lnTo>
                  <a:lnTo>
                    <a:pt x="2821013" y="65508"/>
                  </a:lnTo>
                  <a:lnTo>
                    <a:pt x="2773205" y="52055"/>
                  </a:lnTo>
                  <a:lnTo>
                    <a:pt x="2722019" y="39953"/>
                  </a:lnTo>
                  <a:lnTo>
                    <a:pt x="2667432" y="29209"/>
                  </a:lnTo>
                  <a:lnTo>
                    <a:pt x="2609424" y="19834"/>
                  </a:lnTo>
                  <a:lnTo>
                    <a:pt x="2547972" y="11835"/>
                  </a:lnTo>
                  <a:lnTo>
                    <a:pt x="2483055" y="5220"/>
                  </a:lnTo>
                  <a:lnTo>
                    <a:pt x="2414651" y="0"/>
                  </a:lnTo>
                  <a:close/>
                </a:path>
              </a:pathLst>
            </a:custGeom>
            <a:solidFill>
              <a:srgbClr val="DFF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509765" y="5037581"/>
              <a:ext cx="4019550" cy="1352550"/>
            </a:xfrm>
            <a:custGeom>
              <a:avLst/>
              <a:gdLst/>
              <a:ahLst/>
              <a:cxnLst/>
              <a:rect l="l" t="t" r="r" b="b"/>
              <a:pathLst>
                <a:path w="4019550" h="1352550">
                  <a:moveTo>
                    <a:pt x="2282189" y="0"/>
                  </a:moveTo>
                  <a:lnTo>
                    <a:pt x="2315281" y="0"/>
                  </a:lnTo>
                  <a:lnTo>
                    <a:pt x="2348420" y="0"/>
                  </a:lnTo>
                  <a:lnTo>
                    <a:pt x="2381559" y="0"/>
                  </a:lnTo>
                  <a:lnTo>
                    <a:pt x="2414651" y="0"/>
                  </a:lnTo>
                  <a:lnTo>
                    <a:pt x="2483055" y="5220"/>
                  </a:lnTo>
                  <a:lnTo>
                    <a:pt x="2547972" y="11835"/>
                  </a:lnTo>
                  <a:lnTo>
                    <a:pt x="2609424" y="19834"/>
                  </a:lnTo>
                  <a:lnTo>
                    <a:pt x="2667432" y="29209"/>
                  </a:lnTo>
                  <a:lnTo>
                    <a:pt x="2722019" y="39953"/>
                  </a:lnTo>
                  <a:lnTo>
                    <a:pt x="2773205" y="52055"/>
                  </a:lnTo>
                  <a:lnTo>
                    <a:pt x="2821013" y="65508"/>
                  </a:lnTo>
                  <a:lnTo>
                    <a:pt x="2865464" y="80304"/>
                  </a:lnTo>
                  <a:lnTo>
                    <a:pt x="2906579" y="96432"/>
                  </a:lnTo>
                  <a:lnTo>
                    <a:pt x="2944382" y="113886"/>
                  </a:lnTo>
                  <a:lnTo>
                    <a:pt x="2978892" y="132655"/>
                  </a:lnTo>
                  <a:lnTo>
                    <a:pt x="3038124" y="174109"/>
                  </a:lnTo>
                  <a:lnTo>
                    <a:pt x="3084449" y="220726"/>
                  </a:lnTo>
                  <a:lnTo>
                    <a:pt x="3148611" y="219917"/>
                  </a:lnTo>
                  <a:lnTo>
                    <a:pt x="3211022" y="221079"/>
                  </a:lnTo>
                  <a:lnTo>
                    <a:pt x="3271557" y="224136"/>
                  </a:lnTo>
                  <a:lnTo>
                    <a:pt x="3330091" y="229011"/>
                  </a:lnTo>
                  <a:lnTo>
                    <a:pt x="3386497" y="235625"/>
                  </a:lnTo>
                  <a:lnTo>
                    <a:pt x="3440651" y="243902"/>
                  </a:lnTo>
                  <a:lnTo>
                    <a:pt x="3492426" y="253765"/>
                  </a:lnTo>
                  <a:lnTo>
                    <a:pt x="3541699" y="265137"/>
                  </a:lnTo>
                  <a:lnTo>
                    <a:pt x="3588342" y="277939"/>
                  </a:lnTo>
                  <a:lnTo>
                    <a:pt x="3632231" y="292096"/>
                  </a:lnTo>
                  <a:lnTo>
                    <a:pt x="3673241" y="307530"/>
                  </a:lnTo>
                  <a:lnTo>
                    <a:pt x="3711245" y="324164"/>
                  </a:lnTo>
                  <a:lnTo>
                    <a:pt x="3746119" y="341921"/>
                  </a:lnTo>
                  <a:lnTo>
                    <a:pt x="3805973" y="380493"/>
                  </a:lnTo>
                  <a:lnTo>
                    <a:pt x="3851800" y="422630"/>
                  </a:lnTo>
                  <a:lnTo>
                    <a:pt x="3882595" y="467714"/>
                  </a:lnTo>
                  <a:lnTo>
                    <a:pt x="3897357" y="515128"/>
                  </a:lnTo>
                  <a:lnTo>
                    <a:pt x="3898411" y="539515"/>
                  </a:lnTo>
                  <a:lnTo>
                    <a:pt x="3895080" y="564254"/>
                  </a:lnTo>
                  <a:lnTo>
                    <a:pt x="3887239" y="589266"/>
                  </a:lnTo>
                  <a:lnTo>
                    <a:pt x="3874762" y="614476"/>
                  </a:lnTo>
                  <a:lnTo>
                    <a:pt x="3857524" y="639804"/>
                  </a:lnTo>
                  <a:lnTo>
                    <a:pt x="3835400" y="665175"/>
                  </a:lnTo>
                  <a:lnTo>
                    <a:pt x="3885164" y="694739"/>
                  </a:lnTo>
                  <a:lnTo>
                    <a:pt x="3929967" y="726278"/>
                  </a:lnTo>
                  <a:lnTo>
                    <a:pt x="3968289" y="760397"/>
                  </a:lnTo>
                  <a:lnTo>
                    <a:pt x="3998614" y="797705"/>
                  </a:lnTo>
                  <a:lnTo>
                    <a:pt x="4019423" y="838809"/>
                  </a:lnTo>
                  <a:lnTo>
                    <a:pt x="4019423" y="854270"/>
                  </a:lnTo>
                  <a:lnTo>
                    <a:pt x="4019423" y="869721"/>
                  </a:lnTo>
                  <a:lnTo>
                    <a:pt x="4019423" y="885172"/>
                  </a:lnTo>
                  <a:lnTo>
                    <a:pt x="4019423" y="900633"/>
                  </a:lnTo>
                  <a:lnTo>
                    <a:pt x="4007296" y="925249"/>
                  </a:lnTo>
                  <a:lnTo>
                    <a:pt x="3973634" y="972049"/>
                  </a:lnTo>
                  <a:lnTo>
                    <a:pt x="3927583" y="1015241"/>
                  </a:lnTo>
                  <a:lnTo>
                    <a:pt x="3869334" y="1054384"/>
                  </a:lnTo>
                  <a:lnTo>
                    <a:pt x="3835693" y="1072299"/>
                  </a:lnTo>
                  <a:lnTo>
                    <a:pt x="3799072" y="1089037"/>
                  </a:lnTo>
                  <a:lnTo>
                    <a:pt x="3759496" y="1104542"/>
                  </a:lnTo>
                  <a:lnTo>
                    <a:pt x="3716988" y="1118760"/>
                  </a:lnTo>
                  <a:lnTo>
                    <a:pt x="3671571" y="1131635"/>
                  </a:lnTo>
                  <a:lnTo>
                    <a:pt x="3623269" y="1143112"/>
                  </a:lnTo>
                  <a:lnTo>
                    <a:pt x="3572105" y="1153136"/>
                  </a:lnTo>
                  <a:lnTo>
                    <a:pt x="3518104" y="1161652"/>
                  </a:lnTo>
                  <a:lnTo>
                    <a:pt x="3461287" y="1168606"/>
                  </a:lnTo>
                  <a:lnTo>
                    <a:pt x="3401680" y="1173941"/>
                  </a:lnTo>
                  <a:lnTo>
                    <a:pt x="3339306" y="1177603"/>
                  </a:lnTo>
                  <a:lnTo>
                    <a:pt x="3274187" y="1179537"/>
                  </a:lnTo>
                  <a:lnTo>
                    <a:pt x="3206349" y="1179688"/>
                  </a:lnTo>
                  <a:lnTo>
                    <a:pt x="3135813" y="1178000"/>
                  </a:lnTo>
                  <a:lnTo>
                    <a:pt x="3062604" y="1174419"/>
                  </a:lnTo>
                  <a:lnTo>
                    <a:pt x="3034930" y="1192035"/>
                  </a:lnTo>
                  <a:lnTo>
                    <a:pt x="2971709" y="1226638"/>
                  </a:lnTo>
                  <a:lnTo>
                    <a:pt x="2936075" y="1243317"/>
                  </a:lnTo>
                  <a:lnTo>
                    <a:pt x="2897700" y="1259377"/>
                  </a:lnTo>
                  <a:lnTo>
                    <a:pt x="2856541" y="1274662"/>
                  </a:lnTo>
                  <a:lnTo>
                    <a:pt x="2812553" y="1289019"/>
                  </a:lnTo>
                  <a:lnTo>
                    <a:pt x="2765694" y="1302294"/>
                  </a:lnTo>
                  <a:lnTo>
                    <a:pt x="2715920" y="1314332"/>
                  </a:lnTo>
                  <a:lnTo>
                    <a:pt x="2663186" y="1324979"/>
                  </a:lnTo>
                  <a:lnTo>
                    <a:pt x="2607449" y="1334081"/>
                  </a:lnTo>
                  <a:lnTo>
                    <a:pt x="2548665" y="1341485"/>
                  </a:lnTo>
                  <a:lnTo>
                    <a:pt x="2486791" y="1347035"/>
                  </a:lnTo>
                  <a:lnTo>
                    <a:pt x="2421783" y="1350578"/>
                  </a:lnTo>
                  <a:lnTo>
                    <a:pt x="2353597" y="1351959"/>
                  </a:lnTo>
                  <a:lnTo>
                    <a:pt x="2282189" y="1351026"/>
                  </a:lnTo>
                  <a:lnTo>
                    <a:pt x="2217336" y="1347898"/>
                  </a:lnTo>
                  <a:lnTo>
                    <a:pt x="2156649" y="1342759"/>
                  </a:lnTo>
                  <a:lnTo>
                    <a:pt x="2099770" y="1335788"/>
                  </a:lnTo>
                  <a:lnTo>
                    <a:pt x="2046341" y="1327166"/>
                  </a:lnTo>
                  <a:lnTo>
                    <a:pt x="1996002" y="1317073"/>
                  </a:lnTo>
                  <a:lnTo>
                    <a:pt x="1948396" y="1305688"/>
                  </a:lnTo>
                  <a:lnTo>
                    <a:pt x="1903163" y="1293194"/>
                  </a:lnTo>
                  <a:lnTo>
                    <a:pt x="1859946" y="1279768"/>
                  </a:lnTo>
                  <a:lnTo>
                    <a:pt x="1818385" y="1265593"/>
                  </a:lnTo>
                  <a:lnTo>
                    <a:pt x="1774867" y="1277321"/>
                  </a:lnTo>
                  <a:lnTo>
                    <a:pt x="1730133" y="1288306"/>
                  </a:lnTo>
                  <a:lnTo>
                    <a:pt x="1683761" y="1298383"/>
                  </a:lnTo>
                  <a:lnTo>
                    <a:pt x="1635325" y="1307383"/>
                  </a:lnTo>
                  <a:lnTo>
                    <a:pt x="1584402" y="1315140"/>
                  </a:lnTo>
                  <a:lnTo>
                    <a:pt x="1530566" y="1321487"/>
                  </a:lnTo>
                  <a:lnTo>
                    <a:pt x="1473394" y="1326257"/>
                  </a:lnTo>
                  <a:lnTo>
                    <a:pt x="1412461" y="1329284"/>
                  </a:lnTo>
                  <a:lnTo>
                    <a:pt x="1347342" y="1330401"/>
                  </a:lnTo>
                  <a:lnTo>
                    <a:pt x="1278398" y="1329444"/>
                  </a:lnTo>
                  <a:lnTo>
                    <a:pt x="1211887" y="1326456"/>
                  </a:lnTo>
                  <a:lnTo>
                    <a:pt x="1147923" y="1321505"/>
                  </a:lnTo>
                  <a:lnTo>
                    <a:pt x="1086617" y="1314655"/>
                  </a:lnTo>
                  <a:lnTo>
                    <a:pt x="1028082" y="1305972"/>
                  </a:lnTo>
                  <a:lnTo>
                    <a:pt x="972433" y="1295524"/>
                  </a:lnTo>
                  <a:lnTo>
                    <a:pt x="919781" y="1283375"/>
                  </a:lnTo>
                  <a:lnTo>
                    <a:pt x="870239" y="1269592"/>
                  </a:lnTo>
                  <a:lnTo>
                    <a:pt x="823921" y="1254241"/>
                  </a:lnTo>
                  <a:lnTo>
                    <a:pt x="780938" y="1237387"/>
                  </a:lnTo>
                  <a:lnTo>
                    <a:pt x="741405" y="1219098"/>
                  </a:lnTo>
                  <a:lnTo>
                    <a:pt x="705434" y="1199438"/>
                  </a:lnTo>
                  <a:lnTo>
                    <a:pt x="673137" y="1178473"/>
                  </a:lnTo>
                  <a:lnTo>
                    <a:pt x="620019" y="1132896"/>
                  </a:lnTo>
                  <a:lnTo>
                    <a:pt x="582955" y="1082893"/>
                  </a:lnTo>
                  <a:lnTo>
                    <a:pt x="562848" y="1028993"/>
                  </a:lnTo>
                  <a:lnTo>
                    <a:pt x="559434" y="1000747"/>
                  </a:lnTo>
                  <a:lnTo>
                    <a:pt x="491836" y="989740"/>
                  </a:lnTo>
                  <a:lnTo>
                    <a:pt x="427818" y="977302"/>
                  </a:lnTo>
                  <a:lnTo>
                    <a:pt x="367520" y="963378"/>
                  </a:lnTo>
                  <a:lnTo>
                    <a:pt x="311083" y="947910"/>
                  </a:lnTo>
                  <a:lnTo>
                    <a:pt x="258647" y="930844"/>
                  </a:lnTo>
                  <a:lnTo>
                    <a:pt x="210352" y="912121"/>
                  </a:lnTo>
                  <a:lnTo>
                    <a:pt x="166337" y="891687"/>
                  </a:lnTo>
                  <a:lnTo>
                    <a:pt x="126744" y="869485"/>
                  </a:lnTo>
                  <a:lnTo>
                    <a:pt x="91712" y="845458"/>
                  </a:lnTo>
                  <a:lnTo>
                    <a:pt x="61382" y="819551"/>
                  </a:lnTo>
                  <a:lnTo>
                    <a:pt x="15385" y="761869"/>
                  </a:lnTo>
                  <a:lnTo>
                    <a:pt x="0" y="729983"/>
                  </a:lnTo>
                  <a:lnTo>
                    <a:pt x="0" y="714510"/>
                  </a:lnTo>
                  <a:lnTo>
                    <a:pt x="0" y="699038"/>
                  </a:lnTo>
                  <a:lnTo>
                    <a:pt x="0" y="683582"/>
                  </a:lnTo>
                  <a:lnTo>
                    <a:pt x="0" y="668159"/>
                  </a:lnTo>
                  <a:lnTo>
                    <a:pt x="15124" y="638670"/>
                  </a:lnTo>
                  <a:lnTo>
                    <a:pt x="57394" y="584498"/>
                  </a:lnTo>
                  <a:lnTo>
                    <a:pt x="115648" y="536721"/>
                  </a:lnTo>
                  <a:lnTo>
                    <a:pt x="150752" y="515223"/>
                  </a:lnTo>
                  <a:lnTo>
                    <a:pt x="189833" y="495317"/>
                  </a:lnTo>
                  <a:lnTo>
                    <a:pt x="232883" y="476999"/>
                  </a:lnTo>
                  <a:lnTo>
                    <a:pt x="279895" y="460266"/>
                  </a:lnTo>
                  <a:lnTo>
                    <a:pt x="330864" y="445117"/>
                  </a:lnTo>
                  <a:lnTo>
                    <a:pt x="385782" y="431549"/>
                  </a:lnTo>
                  <a:lnTo>
                    <a:pt x="444643" y="419559"/>
                  </a:lnTo>
                  <a:lnTo>
                    <a:pt x="507440" y="409145"/>
                  </a:lnTo>
                  <a:lnTo>
                    <a:pt x="574166" y="400304"/>
                  </a:lnTo>
                  <a:lnTo>
                    <a:pt x="574590" y="375099"/>
                  </a:lnTo>
                  <a:lnTo>
                    <a:pt x="589752" y="326923"/>
                  </a:lnTo>
                  <a:lnTo>
                    <a:pt x="622589" y="282024"/>
                  </a:lnTo>
                  <a:lnTo>
                    <a:pt x="671407" y="240764"/>
                  </a:lnTo>
                  <a:lnTo>
                    <a:pt x="734511" y="203502"/>
                  </a:lnTo>
                  <a:lnTo>
                    <a:pt x="770891" y="186483"/>
                  </a:lnTo>
                  <a:lnTo>
                    <a:pt x="810208" y="170599"/>
                  </a:lnTo>
                  <a:lnTo>
                    <a:pt x="852249" y="155895"/>
                  </a:lnTo>
                  <a:lnTo>
                    <a:pt x="896802" y="142416"/>
                  </a:lnTo>
                  <a:lnTo>
                    <a:pt x="943657" y="130206"/>
                  </a:lnTo>
                  <a:lnTo>
                    <a:pt x="992601" y="119312"/>
                  </a:lnTo>
                  <a:lnTo>
                    <a:pt x="1043422" y="109778"/>
                  </a:lnTo>
                  <a:lnTo>
                    <a:pt x="1095909" y="101649"/>
                  </a:lnTo>
                  <a:lnTo>
                    <a:pt x="1149850" y="94970"/>
                  </a:lnTo>
                  <a:lnTo>
                    <a:pt x="1205033" y="89786"/>
                  </a:lnTo>
                  <a:lnTo>
                    <a:pt x="1261246" y="86143"/>
                  </a:lnTo>
                  <a:lnTo>
                    <a:pt x="1318277" y="84085"/>
                  </a:lnTo>
                  <a:lnTo>
                    <a:pt x="1375916" y="83658"/>
                  </a:lnTo>
                  <a:lnTo>
                    <a:pt x="1433949" y="84906"/>
                  </a:lnTo>
                  <a:lnTo>
                    <a:pt x="1492165" y="87875"/>
                  </a:lnTo>
                  <a:lnTo>
                    <a:pt x="1550353" y="92609"/>
                  </a:lnTo>
                  <a:lnTo>
                    <a:pt x="1608301" y="99154"/>
                  </a:lnTo>
                  <a:lnTo>
                    <a:pt x="1665796" y="107554"/>
                  </a:lnTo>
                  <a:lnTo>
                    <a:pt x="1722627" y="117856"/>
                  </a:lnTo>
                  <a:lnTo>
                    <a:pt x="1758125" y="103580"/>
                  </a:lnTo>
                  <a:lnTo>
                    <a:pt x="1796328" y="89313"/>
                  </a:lnTo>
                  <a:lnTo>
                    <a:pt x="1837359" y="75289"/>
                  </a:lnTo>
                  <a:lnTo>
                    <a:pt x="1881341" y="61742"/>
                  </a:lnTo>
                  <a:lnTo>
                    <a:pt x="1928397" y="48907"/>
                  </a:lnTo>
                  <a:lnTo>
                    <a:pt x="1978651" y="37019"/>
                  </a:lnTo>
                  <a:lnTo>
                    <a:pt x="2032225" y="26313"/>
                  </a:lnTo>
                  <a:lnTo>
                    <a:pt x="2089243" y="17023"/>
                  </a:lnTo>
                  <a:lnTo>
                    <a:pt x="2149828" y="9385"/>
                  </a:lnTo>
                  <a:lnTo>
                    <a:pt x="2214102" y="3632"/>
                  </a:lnTo>
                  <a:lnTo>
                    <a:pt x="2282189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991" y="1676400"/>
              <a:ext cx="367284" cy="3672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2429" y="2305050"/>
              <a:ext cx="3538220" cy="1198245"/>
            </a:xfrm>
            <a:custGeom>
              <a:avLst/>
              <a:gdLst/>
              <a:ahLst/>
              <a:cxnLst/>
              <a:rect l="l" t="t" r="r" b="b"/>
              <a:pathLst>
                <a:path w="3538220" h="1198245">
                  <a:moveTo>
                    <a:pt x="2125345" y="0"/>
                  </a:moveTo>
                  <a:lnTo>
                    <a:pt x="2008758" y="0"/>
                  </a:lnTo>
                  <a:lnTo>
                    <a:pt x="1943016" y="3653"/>
                  </a:lnTo>
                  <a:lnTo>
                    <a:pt x="1881326" y="9552"/>
                  </a:lnTo>
                  <a:lnTo>
                    <a:pt x="1823543" y="17420"/>
                  </a:lnTo>
                  <a:lnTo>
                    <a:pt x="1769523" y="26980"/>
                  </a:lnTo>
                  <a:lnTo>
                    <a:pt x="1719119" y="37957"/>
                  </a:lnTo>
                  <a:lnTo>
                    <a:pt x="1672186" y="50072"/>
                  </a:lnTo>
                  <a:lnTo>
                    <a:pt x="1628579" y="63050"/>
                  </a:lnTo>
                  <a:lnTo>
                    <a:pt x="1588151" y="76614"/>
                  </a:lnTo>
                  <a:lnTo>
                    <a:pt x="1550757" y="90487"/>
                  </a:lnTo>
                  <a:lnTo>
                    <a:pt x="1516252" y="104394"/>
                  </a:lnTo>
                  <a:lnTo>
                    <a:pt x="1460187" y="94294"/>
                  </a:lnTo>
                  <a:lnTo>
                    <a:pt x="1403415" y="86300"/>
                  </a:lnTo>
                  <a:lnTo>
                    <a:pt x="1346201" y="80356"/>
                  </a:lnTo>
                  <a:lnTo>
                    <a:pt x="1288804" y="76405"/>
                  </a:lnTo>
                  <a:lnTo>
                    <a:pt x="1231489" y="74392"/>
                  </a:lnTo>
                  <a:lnTo>
                    <a:pt x="1174515" y="74260"/>
                  </a:lnTo>
                  <a:lnTo>
                    <a:pt x="1118145" y="75954"/>
                  </a:lnTo>
                  <a:lnTo>
                    <a:pt x="1062642" y="79417"/>
                  </a:lnTo>
                  <a:lnTo>
                    <a:pt x="1008266" y="84594"/>
                  </a:lnTo>
                  <a:lnTo>
                    <a:pt x="955280" y="91427"/>
                  </a:lnTo>
                  <a:lnTo>
                    <a:pt x="903946" y="99862"/>
                  </a:lnTo>
                  <a:lnTo>
                    <a:pt x="854525" y="109843"/>
                  </a:lnTo>
                  <a:lnTo>
                    <a:pt x="807280" y="121312"/>
                  </a:lnTo>
                  <a:lnTo>
                    <a:pt x="762472" y="134215"/>
                  </a:lnTo>
                  <a:lnTo>
                    <a:pt x="720363" y="148495"/>
                  </a:lnTo>
                  <a:lnTo>
                    <a:pt x="681216" y="164096"/>
                  </a:lnTo>
                  <a:lnTo>
                    <a:pt x="645291" y="180962"/>
                  </a:lnTo>
                  <a:lnTo>
                    <a:pt x="584158" y="218266"/>
                  </a:lnTo>
                  <a:lnTo>
                    <a:pt x="539059" y="259957"/>
                  </a:lnTo>
                  <a:lnTo>
                    <a:pt x="512090" y="305588"/>
                  </a:lnTo>
                  <a:lnTo>
                    <a:pt x="505345" y="354711"/>
                  </a:lnTo>
                  <a:lnTo>
                    <a:pt x="437174" y="364004"/>
                  </a:lnTo>
                  <a:lnTo>
                    <a:pt x="373706" y="375186"/>
                  </a:lnTo>
                  <a:lnTo>
                    <a:pt x="314953" y="388262"/>
                  </a:lnTo>
                  <a:lnTo>
                    <a:pt x="260924" y="403239"/>
                  </a:lnTo>
                  <a:lnTo>
                    <a:pt x="211630" y="420120"/>
                  </a:lnTo>
                  <a:lnTo>
                    <a:pt x="167081" y="438912"/>
                  </a:lnTo>
                  <a:lnTo>
                    <a:pt x="127286" y="459619"/>
                  </a:lnTo>
                  <a:lnTo>
                    <a:pt x="92257" y="482247"/>
                  </a:lnTo>
                  <a:lnTo>
                    <a:pt x="62004" y="506801"/>
                  </a:lnTo>
                  <a:lnTo>
                    <a:pt x="15865" y="561709"/>
                  </a:lnTo>
                  <a:lnTo>
                    <a:pt x="0" y="592074"/>
                  </a:lnTo>
                  <a:lnTo>
                    <a:pt x="0" y="646938"/>
                  </a:lnTo>
                  <a:lnTo>
                    <a:pt x="35046" y="705833"/>
                  </a:lnTo>
                  <a:lnTo>
                    <a:pt x="90573" y="756491"/>
                  </a:lnTo>
                  <a:lnTo>
                    <a:pt x="125625" y="778889"/>
                  </a:lnTo>
                  <a:lnTo>
                    <a:pt x="165328" y="799417"/>
                  </a:lnTo>
                  <a:lnTo>
                    <a:pt x="209526" y="818137"/>
                  </a:lnTo>
                  <a:lnTo>
                    <a:pt x="258063" y="835114"/>
                  </a:lnTo>
                  <a:lnTo>
                    <a:pt x="310781" y="850409"/>
                  </a:lnTo>
                  <a:lnTo>
                    <a:pt x="367526" y="864087"/>
                  </a:lnTo>
                  <a:lnTo>
                    <a:pt x="428140" y="876210"/>
                  </a:lnTo>
                  <a:lnTo>
                    <a:pt x="492467" y="886840"/>
                  </a:lnTo>
                  <a:lnTo>
                    <a:pt x="496405" y="916202"/>
                  </a:lnTo>
                  <a:lnTo>
                    <a:pt x="520363" y="971697"/>
                  </a:lnTo>
                  <a:lnTo>
                    <a:pt x="564688" y="1022247"/>
                  </a:lnTo>
                  <a:lnTo>
                    <a:pt x="628085" y="1067091"/>
                  </a:lnTo>
                  <a:lnTo>
                    <a:pt x="666533" y="1087133"/>
                  </a:lnTo>
                  <a:lnTo>
                    <a:pt x="709263" y="1105462"/>
                  </a:lnTo>
                  <a:lnTo>
                    <a:pt x="756116" y="1121982"/>
                  </a:lnTo>
                  <a:lnTo>
                    <a:pt x="806929" y="1136597"/>
                  </a:lnTo>
                  <a:lnTo>
                    <a:pt x="861541" y="1149212"/>
                  </a:lnTo>
                  <a:lnTo>
                    <a:pt x="919790" y="1159731"/>
                  </a:lnTo>
                  <a:lnTo>
                    <a:pt x="981515" y="1168059"/>
                  </a:lnTo>
                  <a:lnTo>
                    <a:pt x="1046553" y="1174100"/>
                  </a:lnTo>
                  <a:lnTo>
                    <a:pt x="1114744" y="1177759"/>
                  </a:lnTo>
                  <a:lnTo>
                    <a:pt x="1185926" y="1178940"/>
                  </a:lnTo>
                  <a:lnTo>
                    <a:pt x="1250123" y="1177714"/>
                  </a:lnTo>
                  <a:lnTo>
                    <a:pt x="1309721" y="1174365"/>
                  </a:lnTo>
                  <a:lnTo>
                    <a:pt x="1365249" y="1169104"/>
                  </a:lnTo>
                  <a:lnTo>
                    <a:pt x="1417240" y="1162145"/>
                  </a:lnTo>
                  <a:lnTo>
                    <a:pt x="1466225" y="1153697"/>
                  </a:lnTo>
                  <a:lnTo>
                    <a:pt x="1512734" y="1143972"/>
                  </a:lnTo>
                  <a:lnTo>
                    <a:pt x="1557300" y="1133181"/>
                  </a:lnTo>
                  <a:lnTo>
                    <a:pt x="1600453" y="1121537"/>
                  </a:lnTo>
                  <a:lnTo>
                    <a:pt x="1641725" y="1135613"/>
                  </a:lnTo>
                  <a:lnTo>
                    <a:pt x="1684879" y="1148830"/>
                  </a:lnTo>
                  <a:lnTo>
                    <a:pt x="1730369" y="1160957"/>
                  </a:lnTo>
                  <a:lnTo>
                    <a:pt x="1778650" y="1171765"/>
                  </a:lnTo>
                  <a:lnTo>
                    <a:pt x="1830176" y="1181026"/>
                  </a:lnTo>
                  <a:lnTo>
                    <a:pt x="1885400" y="1188509"/>
                  </a:lnTo>
                  <a:lnTo>
                    <a:pt x="1944776" y="1193987"/>
                  </a:lnTo>
                  <a:lnTo>
                    <a:pt x="2008758" y="1197228"/>
                  </a:lnTo>
                  <a:lnTo>
                    <a:pt x="2080345" y="1198220"/>
                  </a:lnTo>
                  <a:lnTo>
                    <a:pt x="2148241" y="1196492"/>
                  </a:lnTo>
                  <a:lnTo>
                    <a:pt x="2212501" y="1192257"/>
                  </a:lnTo>
                  <a:lnTo>
                    <a:pt x="2273183" y="1185726"/>
                  </a:lnTo>
                  <a:lnTo>
                    <a:pt x="2330342" y="1177111"/>
                  </a:lnTo>
                  <a:lnTo>
                    <a:pt x="2384036" y="1166624"/>
                  </a:lnTo>
                  <a:lnTo>
                    <a:pt x="2434320" y="1154477"/>
                  </a:lnTo>
                  <a:lnTo>
                    <a:pt x="2481250" y="1140882"/>
                  </a:lnTo>
                  <a:lnTo>
                    <a:pt x="2524884" y="1126051"/>
                  </a:lnTo>
                  <a:lnTo>
                    <a:pt x="2565278" y="1110195"/>
                  </a:lnTo>
                  <a:lnTo>
                    <a:pt x="2602487" y="1093526"/>
                  </a:lnTo>
                  <a:lnTo>
                    <a:pt x="2636569" y="1076257"/>
                  </a:lnTo>
                  <a:lnTo>
                    <a:pt x="2695575" y="1040764"/>
                  </a:lnTo>
                  <a:lnTo>
                    <a:pt x="2769984" y="1044273"/>
                  </a:lnTo>
                  <a:lnTo>
                    <a:pt x="2841234" y="1045543"/>
                  </a:lnTo>
                  <a:lnTo>
                    <a:pt x="2909291" y="1044651"/>
                  </a:lnTo>
                  <a:lnTo>
                    <a:pt x="2974124" y="1041673"/>
                  </a:lnTo>
                  <a:lnTo>
                    <a:pt x="3035700" y="1036684"/>
                  </a:lnTo>
                  <a:lnTo>
                    <a:pt x="3093987" y="1029759"/>
                  </a:lnTo>
                  <a:lnTo>
                    <a:pt x="3148954" y="1020976"/>
                  </a:lnTo>
                  <a:lnTo>
                    <a:pt x="3200567" y="1010408"/>
                  </a:lnTo>
                  <a:lnTo>
                    <a:pt x="3248796" y="998132"/>
                  </a:lnTo>
                  <a:lnTo>
                    <a:pt x="3293607" y="984224"/>
                  </a:lnTo>
                  <a:lnTo>
                    <a:pt x="3334969" y="968759"/>
                  </a:lnTo>
                  <a:lnTo>
                    <a:pt x="3372850" y="951812"/>
                  </a:lnTo>
                  <a:lnTo>
                    <a:pt x="3407217" y="933460"/>
                  </a:lnTo>
                  <a:lnTo>
                    <a:pt x="3465282" y="892842"/>
                  </a:lnTo>
                  <a:lnTo>
                    <a:pt x="3508908" y="847509"/>
                  </a:lnTo>
                  <a:lnTo>
                    <a:pt x="3537839" y="798067"/>
                  </a:lnTo>
                  <a:lnTo>
                    <a:pt x="3537839" y="743330"/>
                  </a:lnTo>
                  <a:lnTo>
                    <a:pt x="3519499" y="706876"/>
                  </a:lnTo>
                  <a:lnTo>
                    <a:pt x="3492801" y="673806"/>
                  </a:lnTo>
                  <a:lnTo>
                    <a:pt x="3459081" y="643569"/>
                  </a:lnTo>
                  <a:lnTo>
                    <a:pt x="3419674" y="615619"/>
                  </a:lnTo>
                  <a:lnTo>
                    <a:pt x="3375914" y="589407"/>
                  </a:lnTo>
                  <a:lnTo>
                    <a:pt x="3398026" y="564129"/>
                  </a:lnTo>
                  <a:lnTo>
                    <a:pt x="3414625" y="538908"/>
                  </a:lnTo>
                  <a:lnTo>
                    <a:pt x="3425874" y="513842"/>
                  </a:lnTo>
                  <a:lnTo>
                    <a:pt x="3431935" y="489026"/>
                  </a:lnTo>
                  <a:lnTo>
                    <a:pt x="3432972" y="464559"/>
                  </a:lnTo>
                  <a:lnTo>
                    <a:pt x="3429148" y="440539"/>
                  </a:lnTo>
                  <a:lnTo>
                    <a:pt x="3407569" y="394226"/>
                  </a:lnTo>
                  <a:lnTo>
                    <a:pt x="3368503" y="350868"/>
                  </a:lnTo>
                  <a:lnTo>
                    <a:pt x="3313255" y="311245"/>
                  </a:lnTo>
                  <a:lnTo>
                    <a:pt x="3243129" y="276135"/>
                  </a:lnTo>
                  <a:lnTo>
                    <a:pt x="3202895" y="260516"/>
                  </a:lnTo>
                  <a:lnTo>
                    <a:pt x="3159430" y="246318"/>
                  </a:lnTo>
                  <a:lnTo>
                    <a:pt x="3112899" y="233639"/>
                  </a:lnTo>
                  <a:lnTo>
                    <a:pt x="3063464" y="222575"/>
                  </a:lnTo>
                  <a:lnTo>
                    <a:pt x="3011288" y="213224"/>
                  </a:lnTo>
                  <a:lnTo>
                    <a:pt x="2956534" y="205684"/>
                  </a:lnTo>
                  <a:lnTo>
                    <a:pt x="2899366" y="200052"/>
                  </a:lnTo>
                  <a:lnTo>
                    <a:pt x="2839947" y="196426"/>
                  </a:lnTo>
                  <a:lnTo>
                    <a:pt x="2778439" y="194902"/>
                  </a:lnTo>
                  <a:lnTo>
                    <a:pt x="2715006" y="195579"/>
                  </a:lnTo>
                  <a:lnTo>
                    <a:pt x="2692828" y="171188"/>
                  </a:lnTo>
                  <a:lnTo>
                    <a:pt x="2637181" y="126968"/>
                  </a:lnTo>
                  <a:lnTo>
                    <a:pt x="2603652" y="107162"/>
                  </a:lnTo>
                  <a:lnTo>
                    <a:pt x="2566279" y="88905"/>
                  </a:lnTo>
                  <a:lnTo>
                    <a:pt x="2525032" y="72210"/>
                  </a:lnTo>
                  <a:lnTo>
                    <a:pt x="2479883" y="57088"/>
                  </a:lnTo>
                  <a:lnTo>
                    <a:pt x="2430800" y="43549"/>
                  </a:lnTo>
                  <a:lnTo>
                    <a:pt x="2377754" y="31606"/>
                  </a:lnTo>
                  <a:lnTo>
                    <a:pt x="2320715" y="21268"/>
                  </a:lnTo>
                  <a:lnTo>
                    <a:pt x="2259654" y="12546"/>
                  </a:lnTo>
                  <a:lnTo>
                    <a:pt x="2194540" y="5453"/>
                  </a:lnTo>
                  <a:lnTo>
                    <a:pt x="2125345" y="0"/>
                  </a:lnTo>
                  <a:close/>
                </a:path>
              </a:pathLst>
            </a:custGeom>
            <a:solidFill>
              <a:srgbClr val="C8E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92429" y="2305050"/>
              <a:ext cx="3538220" cy="1198245"/>
            </a:xfrm>
            <a:custGeom>
              <a:avLst/>
              <a:gdLst/>
              <a:ahLst/>
              <a:cxnLst/>
              <a:rect l="l" t="t" r="r" b="b"/>
              <a:pathLst>
                <a:path w="3538220" h="1198245">
                  <a:moveTo>
                    <a:pt x="2008758" y="0"/>
                  </a:moveTo>
                  <a:lnTo>
                    <a:pt x="2037869" y="0"/>
                  </a:lnTo>
                  <a:lnTo>
                    <a:pt x="2067052" y="0"/>
                  </a:lnTo>
                  <a:lnTo>
                    <a:pt x="2096234" y="0"/>
                  </a:lnTo>
                  <a:lnTo>
                    <a:pt x="2125345" y="0"/>
                  </a:lnTo>
                  <a:lnTo>
                    <a:pt x="2194540" y="5453"/>
                  </a:lnTo>
                  <a:lnTo>
                    <a:pt x="2259654" y="12546"/>
                  </a:lnTo>
                  <a:lnTo>
                    <a:pt x="2320715" y="21268"/>
                  </a:lnTo>
                  <a:lnTo>
                    <a:pt x="2377754" y="31606"/>
                  </a:lnTo>
                  <a:lnTo>
                    <a:pt x="2430800" y="43549"/>
                  </a:lnTo>
                  <a:lnTo>
                    <a:pt x="2479883" y="57088"/>
                  </a:lnTo>
                  <a:lnTo>
                    <a:pt x="2525032" y="72210"/>
                  </a:lnTo>
                  <a:lnTo>
                    <a:pt x="2566279" y="88905"/>
                  </a:lnTo>
                  <a:lnTo>
                    <a:pt x="2603652" y="107162"/>
                  </a:lnTo>
                  <a:lnTo>
                    <a:pt x="2637181" y="126968"/>
                  </a:lnTo>
                  <a:lnTo>
                    <a:pt x="2692828" y="171188"/>
                  </a:lnTo>
                  <a:lnTo>
                    <a:pt x="2715006" y="195579"/>
                  </a:lnTo>
                  <a:lnTo>
                    <a:pt x="2778439" y="194902"/>
                  </a:lnTo>
                  <a:lnTo>
                    <a:pt x="2839947" y="196426"/>
                  </a:lnTo>
                  <a:lnTo>
                    <a:pt x="2899366" y="200052"/>
                  </a:lnTo>
                  <a:lnTo>
                    <a:pt x="2956534" y="205684"/>
                  </a:lnTo>
                  <a:lnTo>
                    <a:pt x="3011288" y="213224"/>
                  </a:lnTo>
                  <a:lnTo>
                    <a:pt x="3063464" y="222575"/>
                  </a:lnTo>
                  <a:lnTo>
                    <a:pt x="3112899" y="233639"/>
                  </a:lnTo>
                  <a:lnTo>
                    <a:pt x="3159430" y="246318"/>
                  </a:lnTo>
                  <a:lnTo>
                    <a:pt x="3202895" y="260516"/>
                  </a:lnTo>
                  <a:lnTo>
                    <a:pt x="3243129" y="276135"/>
                  </a:lnTo>
                  <a:lnTo>
                    <a:pt x="3279970" y="293077"/>
                  </a:lnTo>
                  <a:lnTo>
                    <a:pt x="3342820" y="330541"/>
                  </a:lnTo>
                  <a:lnTo>
                    <a:pt x="3390141" y="372129"/>
                  </a:lnTo>
                  <a:lnTo>
                    <a:pt x="3420626" y="417062"/>
                  </a:lnTo>
                  <a:lnTo>
                    <a:pt x="3432972" y="464559"/>
                  </a:lnTo>
                  <a:lnTo>
                    <a:pt x="3431935" y="489026"/>
                  </a:lnTo>
                  <a:lnTo>
                    <a:pt x="3425874" y="513842"/>
                  </a:lnTo>
                  <a:lnTo>
                    <a:pt x="3414625" y="538908"/>
                  </a:lnTo>
                  <a:lnTo>
                    <a:pt x="3398026" y="564129"/>
                  </a:lnTo>
                  <a:lnTo>
                    <a:pt x="3375914" y="589407"/>
                  </a:lnTo>
                  <a:lnTo>
                    <a:pt x="3419674" y="615619"/>
                  </a:lnTo>
                  <a:lnTo>
                    <a:pt x="3459081" y="643569"/>
                  </a:lnTo>
                  <a:lnTo>
                    <a:pt x="3492801" y="673806"/>
                  </a:lnTo>
                  <a:lnTo>
                    <a:pt x="3519499" y="706876"/>
                  </a:lnTo>
                  <a:lnTo>
                    <a:pt x="3537839" y="743330"/>
                  </a:lnTo>
                  <a:lnTo>
                    <a:pt x="3537839" y="757027"/>
                  </a:lnTo>
                  <a:lnTo>
                    <a:pt x="3537839" y="770699"/>
                  </a:lnTo>
                  <a:lnTo>
                    <a:pt x="3537839" y="784371"/>
                  </a:lnTo>
                  <a:lnTo>
                    <a:pt x="3537839" y="798067"/>
                  </a:lnTo>
                  <a:lnTo>
                    <a:pt x="3525227" y="823264"/>
                  </a:lnTo>
                  <a:lnTo>
                    <a:pt x="3488916" y="870727"/>
                  </a:lnTo>
                  <a:lnTo>
                    <a:pt x="3438038" y="913778"/>
                  </a:lnTo>
                  <a:lnTo>
                    <a:pt x="3372850" y="951812"/>
                  </a:lnTo>
                  <a:lnTo>
                    <a:pt x="3334969" y="968759"/>
                  </a:lnTo>
                  <a:lnTo>
                    <a:pt x="3293607" y="984224"/>
                  </a:lnTo>
                  <a:lnTo>
                    <a:pt x="3248796" y="998132"/>
                  </a:lnTo>
                  <a:lnTo>
                    <a:pt x="3200567" y="1010408"/>
                  </a:lnTo>
                  <a:lnTo>
                    <a:pt x="3148954" y="1020976"/>
                  </a:lnTo>
                  <a:lnTo>
                    <a:pt x="3093987" y="1029759"/>
                  </a:lnTo>
                  <a:lnTo>
                    <a:pt x="3035700" y="1036684"/>
                  </a:lnTo>
                  <a:lnTo>
                    <a:pt x="2974124" y="1041673"/>
                  </a:lnTo>
                  <a:lnTo>
                    <a:pt x="2909291" y="1044651"/>
                  </a:lnTo>
                  <a:lnTo>
                    <a:pt x="2841234" y="1045543"/>
                  </a:lnTo>
                  <a:lnTo>
                    <a:pt x="2769984" y="1044273"/>
                  </a:lnTo>
                  <a:lnTo>
                    <a:pt x="2695575" y="1040764"/>
                  </a:lnTo>
                  <a:lnTo>
                    <a:pt x="2667579" y="1058599"/>
                  </a:lnTo>
                  <a:lnTo>
                    <a:pt x="2602487" y="1093526"/>
                  </a:lnTo>
                  <a:lnTo>
                    <a:pt x="2565278" y="1110195"/>
                  </a:lnTo>
                  <a:lnTo>
                    <a:pt x="2524884" y="1126051"/>
                  </a:lnTo>
                  <a:lnTo>
                    <a:pt x="2481250" y="1140882"/>
                  </a:lnTo>
                  <a:lnTo>
                    <a:pt x="2434320" y="1154477"/>
                  </a:lnTo>
                  <a:lnTo>
                    <a:pt x="2384036" y="1166624"/>
                  </a:lnTo>
                  <a:lnTo>
                    <a:pt x="2330342" y="1177111"/>
                  </a:lnTo>
                  <a:lnTo>
                    <a:pt x="2273183" y="1185726"/>
                  </a:lnTo>
                  <a:lnTo>
                    <a:pt x="2212501" y="1192257"/>
                  </a:lnTo>
                  <a:lnTo>
                    <a:pt x="2148241" y="1196492"/>
                  </a:lnTo>
                  <a:lnTo>
                    <a:pt x="2080345" y="1198220"/>
                  </a:lnTo>
                  <a:lnTo>
                    <a:pt x="2008758" y="1197228"/>
                  </a:lnTo>
                  <a:lnTo>
                    <a:pt x="1944776" y="1193987"/>
                  </a:lnTo>
                  <a:lnTo>
                    <a:pt x="1885400" y="1188509"/>
                  </a:lnTo>
                  <a:lnTo>
                    <a:pt x="1830176" y="1181026"/>
                  </a:lnTo>
                  <a:lnTo>
                    <a:pt x="1778650" y="1171765"/>
                  </a:lnTo>
                  <a:lnTo>
                    <a:pt x="1730369" y="1160957"/>
                  </a:lnTo>
                  <a:lnTo>
                    <a:pt x="1684879" y="1148830"/>
                  </a:lnTo>
                  <a:lnTo>
                    <a:pt x="1641725" y="1135613"/>
                  </a:lnTo>
                  <a:lnTo>
                    <a:pt x="1600453" y="1121537"/>
                  </a:lnTo>
                  <a:lnTo>
                    <a:pt x="1557300" y="1133181"/>
                  </a:lnTo>
                  <a:lnTo>
                    <a:pt x="1512734" y="1143972"/>
                  </a:lnTo>
                  <a:lnTo>
                    <a:pt x="1466225" y="1153697"/>
                  </a:lnTo>
                  <a:lnTo>
                    <a:pt x="1417240" y="1162145"/>
                  </a:lnTo>
                  <a:lnTo>
                    <a:pt x="1365249" y="1169104"/>
                  </a:lnTo>
                  <a:lnTo>
                    <a:pt x="1309721" y="1174365"/>
                  </a:lnTo>
                  <a:lnTo>
                    <a:pt x="1250123" y="1177714"/>
                  </a:lnTo>
                  <a:lnTo>
                    <a:pt x="1185926" y="1178940"/>
                  </a:lnTo>
                  <a:lnTo>
                    <a:pt x="1114744" y="1177759"/>
                  </a:lnTo>
                  <a:lnTo>
                    <a:pt x="1046553" y="1174100"/>
                  </a:lnTo>
                  <a:lnTo>
                    <a:pt x="981515" y="1168059"/>
                  </a:lnTo>
                  <a:lnTo>
                    <a:pt x="919790" y="1159731"/>
                  </a:lnTo>
                  <a:lnTo>
                    <a:pt x="861541" y="1149212"/>
                  </a:lnTo>
                  <a:lnTo>
                    <a:pt x="806929" y="1136597"/>
                  </a:lnTo>
                  <a:lnTo>
                    <a:pt x="756116" y="1121982"/>
                  </a:lnTo>
                  <a:lnTo>
                    <a:pt x="709263" y="1105462"/>
                  </a:lnTo>
                  <a:lnTo>
                    <a:pt x="666533" y="1087133"/>
                  </a:lnTo>
                  <a:lnTo>
                    <a:pt x="628085" y="1067091"/>
                  </a:lnTo>
                  <a:lnTo>
                    <a:pt x="594083" y="1045430"/>
                  </a:lnTo>
                  <a:lnTo>
                    <a:pt x="540061" y="997638"/>
                  </a:lnTo>
                  <a:lnTo>
                    <a:pt x="505758" y="944520"/>
                  </a:lnTo>
                  <a:lnTo>
                    <a:pt x="492467" y="886840"/>
                  </a:lnTo>
                  <a:lnTo>
                    <a:pt x="428140" y="876210"/>
                  </a:lnTo>
                  <a:lnTo>
                    <a:pt x="367526" y="864087"/>
                  </a:lnTo>
                  <a:lnTo>
                    <a:pt x="310781" y="850409"/>
                  </a:lnTo>
                  <a:lnTo>
                    <a:pt x="258063" y="835114"/>
                  </a:lnTo>
                  <a:lnTo>
                    <a:pt x="209526" y="818137"/>
                  </a:lnTo>
                  <a:lnTo>
                    <a:pt x="165328" y="799417"/>
                  </a:lnTo>
                  <a:lnTo>
                    <a:pt x="125625" y="778889"/>
                  </a:lnTo>
                  <a:lnTo>
                    <a:pt x="90573" y="756491"/>
                  </a:lnTo>
                  <a:lnTo>
                    <a:pt x="60328" y="732160"/>
                  </a:lnTo>
                  <a:lnTo>
                    <a:pt x="14885" y="677447"/>
                  </a:lnTo>
                  <a:lnTo>
                    <a:pt x="0" y="646938"/>
                  </a:lnTo>
                  <a:lnTo>
                    <a:pt x="0" y="633204"/>
                  </a:lnTo>
                  <a:lnTo>
                    <a:pt x="0" y="619458"/>
                  </a:lnTo>
                  <a:lnTo>
                    <a:pt x="0" y="605736"/>
                  </a:lnTo>
                  <a:lnTo>
                    <a:pt x="0" y="592074"/>
                  </a:lnTo>
                  <a:lnTo>
                    <a:pt x="15865" y="561709"/>
                  </a:lnTo>
                  <a:lnTo>
                    <a:pt x="62004" y="506801"/>
                  </a:lnTo>
                  <a:lnTo>
                    <a:pt x="92257" y="482247"/>
                  </a:lnTo>
                  <a:lnTo>
                    <a:pt x="127286" y="459619"/>
                  </a:lnTo>
                  <a:lnTo>
                    <a:pt x="167081" y="438912"/>
                  </a:lnTo>
                  <a:lnTo>
                    <a:pt x="211630" y="420120"/>
                  </a:lnTo>
                  <a:lnTo>
                    <a:pt x="260924" y="403239"/>
                  </a:lnTo>
                  <a:lnTo>
                    <a:pt x="314953" y="388262"/>
                  </a:lnTo>
                  <a:lnTo>
                    <a:pt x="373706" y="375186"/>
                  </a:lnTo>
                  <a:lnTo>
                    <a:pt x="437174" y="364004"/>
                  </a:lnTo>
                  <a:lnTo>
                    <a:pt x="505345" y="354711"/>
                  </a:lnTo>
                  <a:lnTo>
                    <a:pt x="506058" y="329741"/>
                  </a:lnTo>
                  <a:lnTo>
                    <a:pt x="523177" y="282308"/>
                  </a:lnTo>
                  <a:lnTo>
                    <a:pt x="559473" y="238591"/>
                  </a:lnTo>
                  <a:lnTo>
                    <a:pt x="612851" y="199037"/>
                  </a:lnTo>
                  <a:lnTo>
                    <a:pt x="681216" y="164096"/>
                  </a:lnTo>
                  <a:lnTo>
                    <a:pt x="720363" y="148495"/>
                  </a:lnTo>
                  <a:lnTo>
                    <a:pt x="762472" y="134215"/>
                  </a:lnTo>
                  <a:lnTo>
                    <a:pt x="807280" y="121312"/>
                  </a:lnTo>
                  <a:lnTo>
                    <a:pt x="854525" y="109843"/>
                  </a:lnTo>
                  <a:lnTo>
                    <a:pt x="903946" y="99862"/>
                  </a:lnTo>
                  <a:lnTo>
                    <a:pt x="955280" y="91427"/>
                  </a:lnTo>
                  <a:lnTo>
                    <a:pt x="1008266" y="84594"/>
                  </a:lnTo>
                  <a:lnTo>
                    <a:pt x="1062642" y="79417"/>
                  </a:lnTo>
                  <a:lnTo>
                    <a:pt x="1118145" y="75954"/>
                  </a:lnTo>
                  <a:lnTo>
                    <a:pt x="1174515" y="74260"/>
                  </a:lnTo>
                  <a:lnTo>
                    <a:pt x="1231489" y="74392"/>
                  </a:lnTo>
                  <a:lnTo>
                    <a:pt x="1288804" y="76405"/>
                  </a:lnTo>
                  <a:lnTo>
                    <a:pt x="1346201" y="80356"/>
                  </a:lnTo>
                  <a:lnTo>
                    <a:pt x="1403415" y="86300"/>
                  </a:lnTo>
                  <a:lnTo>
                    <a:pt x="1460187" y="94294"/>
                  </a:lnTo>
                  <a:lnTo>
                    <a:pt x="1516252" y="104394"/>
                  </a:lnTo>
                  <a:lnTo>
                    <a:pt x="1550757" y="90487"/>
                  </a:lnTo>
                  <a:lnTo>
                    <a:pt x="1588151" y="76614"/>
                  </a:lnTo>
                  <a:lnTo>
                    <a:pt x="1628579" y="63050"/>
                  </a:lnTo>
                  <a:lnTo>
                    <a:pt x="1672186" y="50072"/>
                  </a:lnTo>
                  <a:lnTo>
                    <a:pt x="1719119" y="37957"/>
                  </a:lnTo>
                  <a:lnTo>
                    <a:pt x="1769523" y="26980"/>
                  </a:lnTo>
                  <a:lnTo>
                    <a:pt x="1823543" y="17420"/>
                  </a:lnTo>
                  <a:lnTo>
                    <a:pt x="1881326" y="9552"/>
                  </a:lnTo>
                  <a:lnTo>
                    <a:pt x="1943016" y="3653"/>
                  </a:lnTo>
                  <a:lnTo>
                    <a:pt x="2008758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1823" y="3081131"/>
              <a:ext cx="216479" cy="21651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2335" y="3154689"/>
              <a:ext cx="185924" cy="1858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4132" y="4216544"/>
              <a:ext cx="416458" cy="2943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18245" y="5013434"/>
              <a:ext cx="401718" cy="318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0504" y="5036690"/>
              <a:ext cx="396452" cy="3245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83766" y="5974080"/>
              <a:ext cx="584850" cy="7345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70603" y="1437131"/>
              <a:ext cx="3052572" cy="393344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241247" y="1024204"/>
            <a:ext cx="2835910" cy="22453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692150">
              <a:lnSpc>
                <a:spcPct val="100000"/>
              </a:lnSpc>
              <a:spcBef>
                <a:spcPts val="120"/>
              </a:spcBef>
            </a:pPr>
            <a:r>
              <a:rPr dirty="0" sz="2250" spc="5">
                <a:latin typeface="Times New Roman"/>
                <a:cs typeface="Times New Roman"/>
              </a:rPr>
              <a:t>Are</a:t>
            </a:r>
            <a:r>
              <a:rPr dirty="0" sz="2250" spc="-50">
                <a:latin typeface="Times New Roman"/>
                <a:cs typeface="Times New Roman"/>
              </a:rPr>
              <a:t> </a:t>
            </a:r>
            <a:r>
              <a:rPr dirty="0" sz="2250" spc="-15">
                <a:latin typeface="Times New Roman"/>
                <a:cs typeface="Times New Roman"/>
              </a:rPr>
              <a:t>my</a:t>
            </a:r>
            <a:r>
              <a:rPr dirty="0" sz="2250" spc="1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symptoms</a:t>
            </a:r>
            <a:endParaRPr sz="2250">
              <a:latin typeface="Times New Roman"/>
              <a:cs typeface="Times New Roman"/>
            </a:endParaRPr>
          </a:p>
          <a:p>
            <a:pPr algn="ctr" marL="694055">
              <a:lnSpc>
                <a:spcPct val="100000"/>
              </a:lnSpc>
            </a:pPr>
            <a:r>
              <a:rPr dirty="0" sz="2250" spc="5">
                <a:latin typeface="Times New Roman"/>
                <a:cs typeface="Times New Roman"/>
              </a:rPr>
              <a:t>serious?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Times New Roman"/>
              <a:cs typeface="Times New Roman"/>
            </a:endParaRPr>
          </a:p>
          <a:p>
            <a:pPr marL="455930" marR="1002030" indent="-443865">
              <a:lnSpc>
                <a:spcPct val="100000"/>
              </a:lnSpc>
            </a:pPr>
            <a:r>
              <a:rPr dirty="0" sz="2250" spc="5">
                <a:latin typeface="Times New Roman"/>
                <a:cs typeface="Times New Roman"/>
              </a:rPr>
              <a:t>Is</a:t>
            </a:r>
            <a:r>
              <a:rPr dirty="0" sz="2250" spc="-50">
                <a:latin typeface="Times New Roman"/>
                <a:cs typeface="Times New Roman"/>
              </a:rPr>
              <a:t> </a:t>
            </a:r>
            <a:r>
              <a:rPr dirty="0" sz="2250" spc="-15">
                <a:latin typeface="Times New Roman"/>
                <a:cs typeface="Times New Roman"/>
              </a:rPr>
              <a:t>my</a:t>
            </a:r>
            <a:r>
              <a:rPr dirty="0" sz="2250" spc="10">
                <a:latin typeface="Times New Roman"/>
                <a:cs typeface="Times New Roman"/>
              </a:rPr>
              <a:t> diagnosis </a:t>
            </a:r>
            <a:r>
              <a:rPr dirty="0" sz="2250" spc="-550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correct?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98206" y="955674"/>
            <a:ext cx="3776345" cy="19653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762000" marR="1389380" indent="-749935">
              <a:lnSpc>
                <a:spcPct val="100000"/>
              </a:lnSpc>
              <a:spcBef>
                <a:spcPts val="114"/>
              </a:spcBef>
            </a:pPr>
            <a:r>
              <a:rPr dirty="0" sz="2250" spc="5">
                <a:latin typeface="Times New Roman"/>
                <a:cs typeface="Times New Roman"/>
              </a:rPr>
              <a:t>What</a:t>
            </a:r>
            <a:r>
              <a:rPr dirty="0" sz="2250" spc="-30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all</a:t>
            </a:r>
            <a:r>
              <a:rPr dirty="0" sz="2250" spc="-25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do</a:t>
            </a:r>
            <a:r>
              <a:rPr dirty="0" sz="2250" spc="-15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I</a:t>
            </a:r>
            <a:r>
              <a:rPr dirty="0" sz="2250" spc="-20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tell</a:t>
            </a:r>
            <a:r>
              <a:rPr dirty="0" sz="2250" spc="-40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the </a:t>
            </a:r>
            <a:r>
              <a:rPr dirty="0" sz="2250" spc="-550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doctor?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algn="ctr" marL="599440">
              <a:lnSpc>
                <a:spcPct val="100000"/>
              </a:lnSpc>
              <a:spcBef>
                <a:spcPts val="2010"/>
              </a:spcBef>
            </a:pPr>
            <a:r>
              <a:rPr dirty="0" sz="2050" spc="5">
                <a:latin typeface="Times New Roman"/>
                <a:cs typeface="Times New Roman"/>
              </a:rPr>
              <a:t>Shall</a:t>
            </a:r>
            <a:r>
              <a:rPr dirty="0" sz="2050" spc="-10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I</a:t>
            </a:r>
            <a:r>
              <a:rPr dirty="0" sz="2050" spc="-10">
                <a:latin typeface="Times New Roman"/>
                <a:cs typeface="Times New Roman"/>
              </a:rPr>
              <a:t> </a:t>
            </a:r>
            <a:r>
              <a:rPr dirty="0" sz="2050" spc="5">
                <a:latin typeface="Times New Roman"/>
                <a:cs typeface="Times New Roman"/>
              </a:rPr>
              <a:t>take</a:t>
            </a:r>
            <a:r>
              <a:rPr dirty="0" sz="2050" spc="-10">
                <a:latin typeface="Times New Roman"/>
                <a:cs typeface="Times New Roman"/>
              </a:rPr>
              <a:t> </a:t>
            </a:r>
            <a:r>
              <a:rPr dirty="0" sz="2050" spc="5">
                <a:latin typeface="Times New Roman"/>
                <a:cs typeface="Times New Roman"/>
              </a:rPr>
              <a:t>a</a:t>
            </a:r>
            <a:r>
              <a:rPr dirty="0" sz="2050" spc="-20">
                <a:latin typeface="Times New Roman"/>
                <a:cs typeface="Times New Roman"/>
              </a:rPr>
              <a:t> </a:t>
            </a:r>
            <a:r>
              <a:rPr dirty="0" sz="2050">
                <a:latin typeface="Times New Roman"/>
                <a:cs typeface="Times New Roman"/>
              </a:rPr>
              <a:t>second </a:t>
            </a:r>
            <a:r>
              <a:rPr dirty="0" sz="2050" spc="5">
                <a:latin typeface="Times New Roman"/>
                <a:cs typeface="Times New Roman"/>
              </a:rPr>
              <a:t>opinion?</a:t>
            </a:r>
            <a:endParaRPr sz="2050">
              <a:latin typeface="Times New Roman"/>
              <a:cs typeface="Times New Roman"/>
            </a:endParaRPr>
          </a:p>
          <a:p>
            <a:pPr algn="ctr" marL="602615">
              <a:lnSpc>
                <a:spcPct val="100000"/>
              </a:lnSpc>
              <a:spcBef>
                <a:spcPts val="50"/>
              </a:spcBef>
            </a:pPr>
            <a:r>
              <a:rPr dirty="0" sz="2050">
                <a:latin typeface="Times New Roman"/>
                <a:cs typeface="Times New Roman"/>
              </a:rPr>
              <a:t>When</a:t>
            </a:r>
            <a:r>
              <a:rPr dirty="0" sz="2050" spc="-5">
                <a:latin typeface="Times New Roman"/>
                <a:cs typeface="Times New Roman"/>
              </a:rPr>
              <a:t> </a:t>
            </a:r>
            <a:r>
              <a:rPr dirty="0" sz="2050" spc="10">
                <a:latin typeface="Times New Roman"/>
                <a:cs typeface="Times New Roman"/>
              </a:rPr>
              <a:t>&amp;</a:t>
            </a:r>
            <a:r>
              <a:rPr dirty="0" sz="2050" spc="-20">
                <a:latin typeface="Times New Roman"/>
                <a:cs typeface="Times New Roman"/>
              </a:rPr>
              <a:t> </a:t>
            </a:r>
            <a:r>
              <a:rPr dirty="0" sz="2050" spc="5">
                <a:latin typeface="Times New Roman"/>
                <a:cs typeface="Times New Roman"/>
              </a:rPr>
              <a:t>How?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49172" y="4336541"/>
            <a:ext cx="4478655" cy="20669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R="2651125">
              <a:lnSpc>
                <a:spcPct val="100000"/>
              </a:lnSpc>
              <a:spcBef>
                <a:spcPts val="114"/>
              </a:spcBef>
            </a:pPr>
            <a:r>
              <a:rPr dirty="0" sz="2250" spc="5">
                <a:latin typeface="Times New Roman"/>
                <a:cs typeface="Times New Roman"/>
              </a:rPr>
              <a:t>Are</a:t>
            </a:r>
            <a:r>
              <a:rPr dirty="0" sz="2250" spc="-35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all</a:t>
            </a:r>
            <a:r>
              <a:rPr dirty="0" sz="2250" spc="-35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the</a:t>
            </a:r>
            <a:r>
              <a:rPr dirty="0" sz="2250" spc="-40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tests</a:t>
            </a:r>
            <a:endParaRPr sz="2250">
              <a:latin typeface="Times New Roman"/>
              <a:cs typeface="Times New Roman"/>
            </a:endParaRPr>
          </a:p>
          <a:p>
            <a:pPr algn="ctr" marR="2577465">
              <a:lnSpc>
                <a:spcPct val="100000"/>
              </a:lnSpc>
            </a:pPr>
            <a:r>
              <a:rPr dirty="0" sz="2250" spc="5">
                <a:latin typeface="Times New Roman"/>
                <a:cs typeface="Times New Roman"/>
              </a:rPr>
              <a:t>required?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L="2670810" marR="5080" indent="-820419">
              <a:lnSpc>
                <a:spcPct val="100000"/>
              </a:lnSpc>
            </a:pPr>
            <a:r>
              <a:rPr dirty="0" sz="2250" spc="10">
                <a:latin typeface="Times New Roman"/>
                <a:cs typeface="Times New Roman"/>
              </a:rPr>
              <a:t>How</a:t>
            </a:r>
            <a:r>
              <a:rPr dirty="0" sz="2250" spc="-20">
                <a:latin typeface="Times New Roman"/>
                <a:cs typeface="Times New Roman"/>
              </a:rPr>
              <a:t> </a:t>
            </a:r>
            <a:r>
              <a:rPr dirty="0" sz="2250" spc="10">
                <a:latin typeface="Times New Roman"/>
                <a:cs typeface="Times New Roman"/>
              </a:rPr>
              <a:t>should</a:t>
            </a:r>
            <a:r>
              <a:rPr dirty="0" sz="2250" spc="-40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I</a:t>
            </a:r>
            <a:r>
              <a:rPr dirty="0" sz="2250" spc="-30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keep</a:t>
            </a:r>
            <a:r>
              <a:rPr dirty="0" sz="2250" spc="-35">
                <a:latin typeface="Times New Roman"/>
                <a:cs typeface="Times New Roman"/>
              </a:rPr>
              <a:t> </a:t>
            </a:r>
            <a:r>
              <a:rPr dirty="0" sz="2250" spc="-15">
                <a:latin typeface="Times New Roman"/>
                <a:cs typeface="Times New Roman"/>
              </a:rPr>
              <a:t>my </a:t>
            </a:r>
            <a:r>
              <a:rPr dirty="0" sz="2250" spc="-550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records?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09713" y="3765041"/>
            <a:ext cx="3049270" cy="25031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195070" marR="5080" indent="-629920">
              <a:lnSpc>
                <a:spcPct val="100000"/>
              </a:lnSpc>
              <a:spcBef>
                <a:spcPts val="114"/>
              </a:spcBef>
            </a:pPr>
            <a:r>
              <a:rPr dirty="0" sz="2250" spc="10">
                <a:latin typeface="Times New Roman"/>
                <a:cs typeface="Times New Roman"/>
              </a:rPr>
              <a:t>How</a:t>
            </a:r>
            <a:r>
              <a:rPr dirty="0" sz="2250" spc="-20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expensive</a:t>
            </a:r>
            <a:r>
              <a:rPr dirty="0" sz="2250" spc="-45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is</a:t>
            </a:r>
            <a:r>
              <a:rPr dirty="0" sz="2250" spc="-20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the </a:t>
            </a:r>
            <a:r>
              <a:rPr dirty="0" sz="2250" spc="-550">
                <a:latin typeface="Times New Roman"/>
                <a:cs typeface="Times New Roman"/>
              </a:rPr>
              <a:t> </a:t>
            </a:r>
            <a:r>
              <a:rPr dirty="0" sz="2250">
                <a:latin typeface="Times New Roman"/>
                <a:cs typeface="Times New Roman"/>
              </a:rPr>
              <a:t>treatment?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algn="ctr" marL="12700" marR="1142365" indent="635">
              <a:lnSpc>
                <a:spcPct val="100000"/>
              </a:lnSpc>
            </a:pPr>
            <a:r>
              <a:rPr dirty="0" sz="2250" spc="5">
                <a:latin typeface="Times New Roman"/>
                <a:cs typeface="Times New Roman"/>
              </a:rPr>
              <a:t>Where can I get </a:t>
            </a:r>
            <a:r>
              <a:rPr dirty="0" sz="2250" spc="-550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answers</a:t>
            </a:r>
            <a:r>
              <a:rPr dirty="0" sz="2250" spc="-50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to</a:t>
            </a:r>
            <a:r>
              <a:rPr dirty="0" sz="2250" spc="-35">
                <a:latin typeface="Times New Roman"/>
                <a:cs typeface="Times New Roman"/>
              </a:rPr>
              <a:t> </a:t>
            </a:r>
            <a:r>
              <a:rPr dirty="0" sz="2250" spc="5">
                <a:latin typeface="Times New Roman"/>
                <a:cs typeface="Times New Roman"/>
              </a:rPr>
              <a:t>these </a:t>
            </a:r>
            <a:r>
              <a:rPr dirty="0" sz="2250" spc="-545">
                <a:latin typeface="Times New Roman"/>
                <a:cs typeface="Times New Roman"/>
              </a:rPr>
              <a:t> </a:t>
            </a:r>
            <a:r>
              <a:rPr dirty="0" sz="2250" spc="10">
                <a:latin typeface="Times New Roman"/>
                <a:cs typeface="Times New Roman"/>
              </a:rPr>
              <a:t>questions?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56540" cy="6858000"/>
          </a:xfrm>
          <a:custGeom>
            <a:avLst/>
            <a:gdLst/>
            <a:ahLst/>
            <a:cxnLst/>
            <a:rect l="l" t="t" r="r" b="b"/>
            <a:pathLst>
              <a:path w="256540" h="6858000">
                <a:moveTo>
                  <a:pt x="0" y="6857996"/>
                </a:moveTo>
                <a:lnTo>
                  <a:pt x="256032" y="6857996"/>
                </a:lnTo>
                <a:lnTo>
                  <a:pt x="256032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4336" y="6187944"/>
            <a:ext cx="1744664" cy="5323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701" y="189103"/>
            <a:ext cx="7461250" cy="1183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dirty="0" sz="4000" spc="-5"/>
              <a:t>Challenges</a:t>
            </a:r>
            <a:r>
              <a:rPr dirty="0" sz="4000"/>
              <a:t> in</a:t>
            </a:r>
            <a:r>
              <a:rPr dirty="0" sz="4000" spc="-5"/>
              <a:t> Patient</a:t>
            </a:r>
            <a:r>
              <a:rPr dirty="0" sz="4000"/>
              <a:t> </a:t>
            </a:r>
            <a:r>
              <a:rPr dirty="0" sz="4000" spc="-5"/>
              <a:t>Engagement</a:t>
            </a:r>
            <a:endParaRPr sz="4000"/>
          </a:p>
          <a:p>
            <a:pPr algn="ctr">
              <a:lnSpc>
                <a:spcPts val="4560"/>
              </a:lnSpc>
            </a:pPr>
            <a:r>
              <a:rPr dirty="0" sz="4000" spc="-5" b="0">
                <a:solidFill>
                  <a:srgbClr val="C00000"/>
                </a:solidFill>
                <a:latin typeface="Times New Roman"/>
                <a:cs typeface="Times New Roman"/>
              </a:rPr>
              <a:t>full</a:t>
            </a:r>
            <a:r>
              <a:rPr dirty="0" sz="4000" spc="5" b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000" spc="-5" b="0">
                <a:solidFill>
                  <a:srgbClr val="C00000"/>
                </a:solidFill>
                <a:latin typeface="Times New Roman"/>
                <a:cs typeface="Times New Roman"/>
              </a:rPr>
              <a:t>faith,</a:t>
            </a:r>
            <a:r>
              <a:rPr dirty="0" sz="4000" spc="-10" b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C00000"/>
                </a:solidFill>
                <a:latin typeface="Times New Roman"/>
                <a:cs typeface="Times New Roman"/>
              </a:rPr>
              <a:t>but</a:t>
            </a:r>
            <a:r>
              <a:rPr dirty="0" sz="4000" spc="-5" b="0">
                <a:solidFill>
                  <a:srgbClr val="C00000"/>
                </a:solidFill>
                <a:latin typeface="Times New Roman"/>
                <a:cs typeface="Times New Roman"/>
              </a:rPr>
              <a:t> trust </a:t>
            </a:r>
            <a:r>
              <a:rPr dirty="0" sz="4000" b="0">
                <a:solidFill>
                  <a:srgbClr val="C00000"/>
                </a:solidFill>
                <a:latin typeface="Times New Roman"/>
                <a:cs typeface="Times New Roman"/>
              </a:rPr>
              <a:t>deficit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pc="-5"/>
              <a:t>For</a:t>
            </a:r>
            <a:r>
              <a:rPr dirty="0" spc="-20"/>
              <a:t> </a:t>
            </a:r>
            <a:r>
              <a:rPr dirty="0" spc="-5"/>
              <a:t>Healthcare</a:t>
            </a:r>
            <a:r>
              <a:rPr dirty="0" spc="-10"/>
              <a:t> </a:t>
            </a:r>
            <a:r>
              <a:rPr dirty="0" spc="-5"/>
              <a:t>Providers</a:t>
            </a: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pc="-35">
                <a:solidFill>
                  <a:srgbClr val="000000"/>
                </a:solidFill>
              </a:rPr>
              <a:t>Time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shortage</a:t>
            </a: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pc="-5">
                <a:solidFill>
                  <a:srgbClr val="000000"/>
                </a:solidFill>
              </a:rPr>
              <a:t>Lack of importance or awareness </a:t>
            </a:r>
            <a:r>
              <a:rPr dirty="0" spc="-68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of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benefits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of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patient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engagement</a:t>
            </a:r>
          </a:p>
          <a:p>
            <a:pPr marL="241300" marR="899794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pc="-5">
                <a:solidFill>
                  <a:srgbClr val="000000"/>
                </a:solidFill>
              </a:rPr>
              <a:t>Fear of reprisal if pateint is </a:t>
            </a:r>
            <a:r>
              <a:rPr dirty="0" spc="-68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educated</a:t>
            </a: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pc="-5">
                <a:solidFill>
                  <a:srgbClr val="000000"/>
                </a:solidFill>
              </a:rPr>
              <a:t>Over worked, </a:t>
            </a:r>
            <a:r>
              <a:rPr dirty="0">
                <a:solidFill>
                  <a:srgbClr val="000000"/>
                </a:solidFill>
              </a:rPr>
              <a:t>under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staffed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pc="-10">
                <a:solidFill>
                  <a:srgbClr val="000000"/>
                </a:solidFill>
              </a:rPr>
              <a:t>Lack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of pateint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centricity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pc="-5"/>
              <a:t>For</a:t>
            </a:r>
            <a:r>
              <a:rPr dirty="0"/>
              <a:t> </a:t>
            </a:r>
            <a:r>
              <a:rPr dirty="0" spc="-5"/>
              <a:t>Patients</a:t>
            </a:r>
            <a:r>
              <a:rPr dirty="0" spc="-15"/>
              <a:t> </a:t>
            </a:r>
            <a:r>
              <a:rPr dirty="0" spc="-5"/>
              <a:t>and</a:t>
            </a:r>
            <a:r>
              <a:rPr dirty="0" spc="-10"/>
              <a:t> </a:t>
            </a:r>
            <a:r>
              <a:rPr dirty="0" spc="-5"/>
              <a:t>Caregivers</a:t>
            </a: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pc="-20">
                <a:solidFill>
                  <a:srgbClr val="000000"/>
                </a:solidFill>
              </a:rPr>
              <a:t>Vulnerable, </a:t>
            </a:r>
            <a:r>
              <a:rPr dirty="0" spc="-5">
                <a:solidFill>
                  <a:srgbClr val="000000"/>
                </a:solidFill>
              </a:rPr>
              <a:t>stressed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pc="-35">
                <a:solidFill>
                  <a:srgbClr val="000000"/>
                </a:solidFill>
              </a:rPr>
              <a:t>Time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shortage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pc="-5">
                <a:solidFill>
                  <a:srgbClr val="000000"/>
                </a:solidFill>
              </a:rPr>
              <a:t>God syndrome wrt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Doctors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pc="-10">
                <a:solidFill>
                  <a:srgbClr val="000000"/>
                </a:solidFill>
              </a:rPr>
              <a:t>Lack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of awareness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of R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dirty="0" spc="-5">
                <a:solidFill>
                  <a:srgbClr val="000000"/>
                </a:solidFill>
              </a:rPr>
              <a:t> R</a:t>
            </a:r>
          </a:p>
          <a:p>
            <a:pPr marL="240665" marR="84455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pc="-5">
                <a:solidFill>
                  <a:srgbClr val="000000"/>
                </a:solidFill>
              </a:rPr>
              <a:t>Confused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about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disease, </a:t>
            </a:r>
            <a:r>
              <a:rPr dirty="0" spc="-68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treatment</a:t>
            </a: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pc="-5">
                <a:solidFill>
                  <a:srgbClr val="000000"/>
                </a:solidFill>
              </a:rPr>
              <a:t>Demographic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challenges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2885" y="6131050"/>
            <a:ext cx="513527" cy="65074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256540" cy="6858000"/>
          </a:xfrm>
          <a:custGeom>
            <a:avLst/>
            <a:gdLst/>
            <a:ahLst/>
            <a:cxnLst/>
            <a:rect l="l" t="t" r="r" b="b"/>
            <a:pathLst>
              <a:path w="256540" h="6858000">
                <a:moveTo>
                  <a:pt x="0" y="6857996"/>
                </a:moveTo>
                <a:lnTo>
                  <a:pt x="256032" y="6857996"/>
                </a:lnTo>
                <a:lnTo>
                  <a:pt x="256032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336" y="6187944"/>
            <a:ext cx="1744664" cy="5323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9009" y="456641"/>
            <a:ext cx="98386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75"/>
              <a:t>Way</a:t>
            </a:r>
            <a:r>
              <a:rPr dirty="0" sz="4000" spc="-5"/>
              <a:t> forward</a:t>
            </a:r>
            <a:r>
              <a:rPr dirty="0" sz="4000" spc="15"/>
              <a:t> </a:t>
            </a:r>
            <a:r>
              <a:rPr dirty="0" sz="4000" spc="-5"/>
              <a:t>–</a:t>
            </a:r>
            <a:r>
              <a:rPr dirty="0" sz="4000" spc="5"/>
              <a:t> </a:t>
            </a:r>
            <a:r>
              <a:rPr dirty="0" sz="4000" spc="-5"/>
              <a:t>build </a:t>
            </a:r>
            <a:r>
              <a:rPr dirty="0" sz="4000"/>
              <a:t>Patient-</a:t>
            </a:r>
            <a:r>
              <a:rPr dirty="0" sz="4000" spc="10"/>
              <a:t> </a:t>
            </a:r>
            <a:r>
              <a:rPr dirty="0" sz="4000" spc="-5"/>
              <a:t>Centric</a:t>
            </a:r>
            <a:r>
              <a:rPr dirty="0" sz="4000"/>
              <a:t> </a:t>
            </a:r>
            <a:r>
              <a:rPr dirty="0" sz="4000" spc="-15"/>
              <a:t>culture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24864" y="1595526"/>
            <a:ext cx="10111105" cy="309435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Behavioural</a:t>
            </a:r>
            <a:r>
              <a:rPr dirty="0" sz="2800" spc="-1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Re-</a:t>
            </a:r>
            <a:r>
              <a:rPr dirty="0" sz="2800" spc="1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orientation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of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entire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staff,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refresher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trainings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 b="1">
                <a:latin typeface="Times New Roman"/>
                <a:cs typeface="Times New Roman"/>
              </a:rPr>
              <a:t>Shared</a:t>
            </a:r>
            <a:r>
              <a:rPr dirty="0" sz="2800" spc="1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decision making</a:t>
            </a:r>
            <a:r>
              <a:rPr dirty="0" sz="2800" spc="60" b="1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–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keep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patient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fully informed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,involved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Structural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aspects- Patient</a:t>
            </a:r>
            <a:r>
              <a:rPr dirty="0" sz="2800" spc="-1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Advisory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Councils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75" b="1">
                <a:latin typeface="Times New Roman"/>
                <a:cs typeface="Times New Roman"/>
              </a:rPr>
              <a:t>PAC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Times New Roman"/>
                <a:cs typeface="Times New Roman"/>
              </a:rPr>
              <a:t>Patient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education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on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early </a:t>
            </a:r>
            <a:r>
              <a:rPr dirty="0" sz="2800" spc="-10" b="1">
                <a:latin typeface="Times New Roman"/>
                <a:cs typeface="Times New Roman"/>
              </a:rPr>
              <a:t>prevention</a:t>
            </a:r>
            <a:r>
              <a:rPr dirty="0" sz="2800" spc="1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and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intervention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Times New Roman"/>
                <a:cs typeface="Times New Roman"/>
              </a:rPr>
              <a:t>Gathering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patient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experience</a:t>
            </a:r>
            <a:r>
              <a:rPr dirty="0" sz="280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and</a:t>
            </a:r>
            <a:r>
              <a:rPr dirty="0" sz="280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feedback</a:t>
            </a:r>
            <a:r>
              <a:rPr dirty="0" sz="2800" spc="40" b="1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for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futrue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improvements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Times New Roman"/>
                <a:cs typeface="Times New Roman"/>
              </a:rPr>
              <a:t>L</a:t>
            </a:r>
            <a:r>
              <a:rPr dirty="0" sz="2800" spc="-5" b="1">
                <a:latin typeface="Times New Roman"/>
                <a:cs typeface="Times New Roman"/>
              </a:rPr>
              <a:t>ocal</a:t>
            </a:r>
            <a:r>
              <a:rPr dirty="0" sz="2800" spc="-2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support</a:t>
            </a:r>
            <a:r>
              <a:rPr dirty="0" sz="2800" spc="-1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group</a:t>
            </a:r>
            <a:r>
              <a:rPr dirty="0" sz="2800" spc="-1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6148" y="5896355"/>
            <a:ext cx="539861" cy="80314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0"/>
            <a:ext cx="256540" cy="6858000"/>
          </a:xfrm>
          <a:custGeom>
            <a:avLst/>
            <a:gdLst/>
            <a:ahLst/>
            <a:cxnLst/>
            <a:rect l="l" t="t" r="r" b="b"/>
            <a:pathLst>
              <a:path w="256540" h="6858000">
                <a:moveTo>
                  <a:pt x="0" y="6857996"/>
                </a:moveTo>
                <a:lnTo>
                  <a:pt x="256032" y="6857996"/>
                </a:lnTo>
                <a:lnTo>
                  <a:pt x="256032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336" y="6187944"/>
            <a:ext cx="1744664" cy="5323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8776" y="315925"/>
            <a:ext cx="58559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Some</a:t>
            </a:r>
            <a:r>
              <a:rPr dirty="0" sz="4000" spc="-80"/>
              <a:t> </a:t>
            </a:r>
            <a:r>
              <a:rPr dirty="0" sz="4000" spc="-75"/>
              <a:t>Tools</a:t>
            </a:r>
            <a:r>
              <a:rPr dirty="0" sz="4000" spc="-15"/>
              <a:t> </a:t>
            </a:r>
            <a:r>
              <a:rPr dirty="0" sz="4000" spc="-5"/>
              <a:t>of</a:t>
            </a:r>
            <a:r>
              <a:rPr dirty="0" sz="4000" spc="5"/>
              <a:t> </a:t>
            </a:r>
            <a:r>
              <a:rPr dirty="0" sz="4000" spc="-5"/>
              <a:t>Engagement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24864" y="1345587"/>
            <a:ext cx="10274935" cy="3735704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Times New Roman"/>
                <a:cs typeface="Times New Roman"/>
              </a:rPr>
              <a:t>Promote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Rights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and</a:t>
            </a:r>
            <a:r>
              <a:rPr dirty="0" sz="2800" spc="1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Responsiblities</a:t>
            </a:r>
            <a:endParaRPr sz="2800">
              <a:latin typeface="Times New Roman"/>
              <a:cs typeface="Times New Roman"/>
            </a:endParaRPr>
          </a:p>
          <a:p>
            <a:pPr marL="241300" marR="1431290" indent="-228600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  <a:tab pos="7620000" algn="l"/>
              </a:tabLst>
            </a:pPr>
            <a:r>
              <a:rPr dirty="0" sz="2800" spc="-15" b="1">
                <a:latin typeface="Times New Roman"/>
                <a:cs typeface="Times New Roman"/>
              </a:rPr>
              <a:t>P</a:t>
            </a:r>
            <a:r>
              <a:rPr dirty="0" sz="2800" spc="-5" b="1">
                <a:latin typeface="Times New Roman"/>
                <a:cs typeface="Times New Roman"/>
              </a:rPr>
              <a:t>a</a:t>
            </a:r>
            <a:r>
              <a:rPr dirty="0" sz="2800" b="1">
                <a:latin typeface="Times New Roman"/>
                <a:cs typeface="Times New Roman"/>
              </a:rPr>
              <a:t>t</a:t>
            </a:r>
            <a:r>
              <a:rPr dirty="0" sz="2800" spc="-5" b="1">
                <a:latin typeface="Times New Roman"/>
                <a:cs typeface="Times New Roman"/>
              </a:rPr>
              <a:t>ient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educati</a:t>
            </a:r>
            <a:r>
              <a:rPr dirty="0" sz="2800" b="1">
                <a:latin typeface="Times New Roman"/>
                <a:cs typeface="Times New Roman"/>
              </a:rPr>
              <a:t>o</a:t>
            </a:r>
            <a:r>
              <a:rPr dirty="0" sz="2800" spc="-5" b="1">
                <a:latin typeface="Times New Roman"/>
                <a:cs typeface="Times New Roman"/>
              </a:rPr>
              <a:t>n</a:t>
            </a:r>
            <a:r>
              <a:rPr dirty="0" sz="2800" spc="10" b="1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at</a:t>
            </a:r>
            <a:r>
              <a:rPr dirty="0" sz="2800" spc="-20">
                <a:latin typeface="Times New Roman"/>
                <a:cs typeface="Times New Roman"/>
              </a:rPr>
              <a:t>e</a:t>
            </a:r>
            <a:r>
              <a:rPr dirty="0" sz="2800" spc="-5">
                <a:latin typeface="Times New Roman"/>
                <a:cs typeface="Times New Roman"/>
              </a:rPr>
              <a:t>rial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trea</a:t>
            </a:r>
            <a:r>
              <a:rPr dirty="0" sz="2800" spc="-20">
                <a:latin typeface="Times New Roman"/>
                <a:cs typeface="Times New Roman"/>
              </a:rPr>
              <a:t>c</a:t>
            </a:r>
            <a:r>
              <a:rPr dirty="0" sz="2800" spc="-5">
                <a:latin typeface="Times New Roman"/>
                <a:cs typeface="Times New Roman"/>
              </a:rPr>
              <a:t>hed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to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patient</a:t>
            </a:r>
            <a:r>
              <a:rPr dirty="0" sz="2800">
                <a:latin typeface="Times New Roman"/>
                <a:cs typeface="Times New Roman"/>
              </a:rPr>
              <a:t>s</a:t>
            </a:r>
            <a:r>
              <a:rPr dirty="0" sz="2800" spc="-5">
                <a:latin typeface="Times New Roman"/>
                <a:cs typeface="Times New Roman"/>
              </a:rPr>
              <a:t>,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vend</a:t>
            </a:r>
            <a:r>
              <a:rPr dirty="0" sz="2800" spc="5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rs,  </a:t>
            </a:r>
            <a:r>
              <a:rPr dirty="0" sz="2800" spc="-5">
                <a:latin typeface="Times New Roman"/>
                <a:cs typeface="Times New Roman"/>
              </a:rPr>
              <a:t>associates-prints,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digital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display,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visual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literacy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Times New Roman"/>
                <a:cs typeface="Times New Roman"/>
              </a:rPr>
              <a:t>Forums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to gather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patient</a:t>
            </a:r>
            <a:r>
              <a:rPr dirty="0" sz="2800" spc="1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expereince,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feedback,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provide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counselling</a:t>
            </a:r>
            <a:endParaRPr sz="2800">
              <a:latin typeface="Times New Roman"/>
              <a:cs typeface="Times New Roman"/>
            </a:endParaRPr>
          </a:p>
          <a:p>
            <a:pPr marL="241300" marR="154940" indent="-228600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Times New Roman"/>
                <a:cs typeface="Times New Roman"/>
              </a:rPr>
              <a:t>Make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multi-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departmental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cross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hierarchy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groups </a:t>
            </a:r>
            <a:r>
              <a:rPr dirty="0" sz="2800" spc="-5">
                <a:latin typeface="Times New Roman"/>
                <a:cs typeface="Times New Roman"/>
              </a:rPr>
              <a:t>for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continuous </a:t>
            </a:r>
            <a:r>
              <a:rPr dirty="0" sz="2800" spc="-68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improvement</a:t>
            </a:r>
            <a:r>
              <a:rPr dirty="0" sz="2800" spc="25" b="1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with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patient </a:t>
            </a:r>
            <a:r>
              <a:rPr dirty="0" sz="2800">
                <a:latin typeface="Times New Roman"/>
                <a:cs typeface="Times New Roman"/>
              </a:rPr>
              <a:t>insights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30" b="1">
                <a:latin typeface="Times New Roman"/>
                <a:cs typeface="Times New Roman"/>
              </a:rPr>
              <a:t>Training</a:t>
            </a:r>
            <a:r>
              <a:rPr dirty="0" sz="2800" spc="-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progrms</a:t>
            </a:r>
            <a:r>
              <a:rPr dirty="0" sz="2800" spc="20" b="1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and currculums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nursing,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medical,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administrative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colleges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2918" y="6054852"/>
            <a:ext cx="587044" cy="6629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0"/>
            <a:ext cx="256540" cy="6858000"/>
          </a:xfrm>
          <a:custGeom>
            <a:avLst/>
            <a:gdLst/>
            <a:ahLst/>
            <a:cxnLst/>
            <a:rect l="l" t="t" r="r" b="b"/>
            <a:pathLst>
              <a:path w="256540" h="6858000">
                <a:moveTo>
                  <a:pt x="0" y="6857996"/>
                </a:moveTo>
                <a:lnTo>
                  <a:pt x="256032" y="6857996"/>
                </a:lnTo>
                <a:lnTo>
                  <a:pt x="256032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336" y="6187944"/>
            <a:ext cx="1744664" cy="5323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204" y="1662083"/>
            <a:ext cx="922292" cy="12694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13481" y="1633714"/>
            <a:ext cx="1029637" cy="12089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62029" y="1834997"/>
            <a:ext cx="1213485" cy="1158875"/>
            <a:chOff x="3562029" y="1834997"/>
            <a:chExt cx="1213485" cy="1158875"/>
          </a:xfrm>
        </p:grpSpPr>
        <p:sp>
          <p:nvSpPr>
            <p:cNvPr id="5" name="object 5"/>
            <p:cNvSpPr/>
            <p:nvPr/>
          </p:nvSpPr>
          <p:spPr>
            <a:xfrm>
              <a:off x="3562029" y="1834997"/>
              <a:ext cx="762000" cy="872490"/>
            </a:xfrm>
            <a:custGeom>
              <a:avLst/>
              <a:gdLst/>
              <a:ahLst/>
              <a:cxnLst/>
              <a:rect l="l" t="t" r="r" b="b"/>
              <a:pathLst>
                <a:path w="762000" h="872489">
                  <a:moveTo>
                    <a:pt x="401370" y="0"/>
                  </a:moveTo>
                  <a:lnTo>
                    <a:pt x="356358" y="3013"/>
                  </a:lnTo>
                  <a:lnTo>
                    <a:pt x="312349" y="11315"/>
                  </a:lnTo>
                  <a:lnTo>
                    <a:pt x="269798" y="24701"/>
                  </a:lnTo>
                  <a:lnTo>
                    <a:pt x="229162" y="42963"/>
                  </a:lnTo>
                  <a:lnTo>
                    <a:pt x="190898" y="65897"/>
                  </a:lnTo>
                  <a:lnTo>
                    <a:pt x="155460" y="93296"/>
                  </a:lnTo>
                  <a:lnTo>
                    <a:pt x="123307" y="124955"/>
                  </a:lnTo>
                  <a:lnTo>
                    <a:pt x="94894" y="160666"/>
                  </a:lnTo>
                  <a:lnTo>
                    <a:pt x="70677" y="200226"/>
                  </a:lnTo>
                  <a:lnTo>
                    <a:pt x="51113" y="243427"/>
                  </a:lnTo>
                  <a:lnTo>
                    <a:pt x="36832" y="289688"/>
                  </a:lnTo>
                  <a:lnTo>
                    <a:pt x="28757" y="336311"/>
                  </a:lnTo>
                  <a:lnTo>
                    <a:pt x="26642" y="382826"/>
                  </a:lnTo>
                  <a:lnTo>
                    <a:pt x="30238" y="428762"/>
                  </a:lnTo>
                  <a:lnTo>
                    <a:pt x="39298" y="473648"/>
                  </a:lnTo>
                  <a:lnTo>
                    <a:pt x="38845" y="473648"/>
                  </a:lnTo>
                  <a:lnTo>
                    <a:pt x="39013" y="473908"/>
                  </a:lnTo>
                  <a:lnTo>
                    <a:pt x="39482" y="474516"/>
                  </a:lnTo>
                  <a:lnTo>
                    <a:pt x="50525" y="509162"/>
                  </a:lnTo>
                  <a:lnTo>
                    <a:pt x="64817" y="542545"/>
                  </a:lnTo>
                  <a:lnTo>
                    <a:pt x="82246" y="574431"/>
                  </a:lnTo>
                  <a:lnTo>
                    <a:pt x="102700" y="604583"/>
                  </a:lnTo>
                  <a:lnTo>
                    <a:pt x="110116" y="640756"/>
                  </a:lnTo>
                  <a:lnTo>
                    <a:pt x="112667" y="678936"/>
                  </a:lnTo>
                  <a:lnTo>
                    <a:pt x="108854" y="718325"/>
                  </a:lnTo>
                  <a:lnTo>
                    <a:pt x="97179" y="758124"/>
                  </a:lnTo>
                  <a:lnTo>
                    <a:pt x="76144" y="797537"/>
                  </a:lnTo>
                  <a:lnTo>
                    <a:pt x="44250" y="835764"/>
                  </a:lnTo>
                  <a:lnTo>
                    <a:pt x="0" y="872010"/>
                  </a:lnTo>
                  <a:lnTo>
                    <a:pt x="36676" y="870392"/>
                  </a:lnTo>
                  <a:lnTo>
                    <a:pt x="132275" y="861847"/>
                  </a:lnTo>
                  <a:lnTo>
                    <a:pt x="265148" y="840837"/>
                  </a:lnTo>
                  <a:lnTo>
                    <a:pt x="413648" y="801828"/>
                  </a:lnTo>
                  <a:lnTo>
                    <a:pt x="409824" y="793973"/>
                  </a:lnTo>
                  <a:lnTo>
                    <a:pt x="406099" y="786031"/>
                  </a:lnTo>
                  <a:lnTo>
                    <a:pt x="384352" y="721045"/>
                  </a:lnTo>
                  <a:lnTo>
                    <a:pt x="376269" y="672028"/>
                  </a:lnTo>
                  <a:lnTo>
                    <a:pt x="374717" y="623206"/>
                  </a:lnTo>
                  <a:lnTo>
                    <a:pt x="379440" y="575140"/>
                  </a:lnTo>
                  <a:lnTo>
                    <a:pt x="390181" y="528389"/>
                  </a:lnTo>
                  <a:lnTo>
                    <a:pt x="406686" y="483512"/>
                  </a:lnTo>
                  <a:lnTo>
                    <a:pt x="411802" y="473648"/>
                  </a:lnTo>
                  <a:lnTo>
                    <a:pt x="39298" y="473648"/>
                  </a:lnTo>
                  <a:lnTo>
                    <a:pt x="38789" y="473561"/>
                  </a:lnTo>
                  <a:lnTo>
                    <a:pt x="411847" y="473561"/>
                  </a:lnTo>
                  <a:lnTo>
                    <a:pt x="428699" y="441069"/>
                  </a:lnTo>
                  <a:lnTo>
                    <a:pt x="455964" y="401620"/>
                  </a:lnTo>
                  <a:lnTo>
                    <a:pt x="482063" y="372582"/>
                  </a:lnTo>
                  <a:lnTo>
                    <a:pt x="243900" y="372582"/>
                  </a:lnTo>
                  <a:lnTo>
                    <a:pt x="222217" y="368207"/>
                  </a:lnTo>
                  <a:lnTo>
                    <a:pt x="204527" y="356274"/>
                  </a:lnTo>
                  <a:lnTo>
                    <a:pt x="192610" y="338571"/>
                  </a:lnTo>
                  <a:lnTo>
                    <a:pt x="188243" y="316882"/>
                  </a:lnTo>
                  <a:lnTo>
                    <a:pt x="192610" y="295175"/>
                  </a:lnTo>
                  <a:lnTo>
                    <a:pt x="204527" y="277474"/>
                  </a:lnTo>
                  <a:lnTo>
                    <a:pt x="222217" y="265551"/>
                  </a:lnTo>
                  <a:lnTo>
                    <a:pt x="243900" y="261183"/>
                  </a:lnTo>
                  <a:lnTo>
                    <a:pt x="706849" y="261183"/>
                  </a:lnTo>
                  <a:lnTo>
                    <a:pt x="726459" y="258915"/>
                  </a:lnTo>
                  <a:lnTo>
                    <a:pt x="761643" y="258187"/>
                  </a:lnTo>
                  <a:lnTo>
                    <a:pt x="744122" y="214826"/>
                  </a:lnTo>
                  <a:lnTo>
                    <a:pt x="721390" y="173919"/>
                  </a:lnTo>
                  <a:lnTo>
                    <a:pt x="693685" y="135997"/>
                  </a:lnTo>
                  <a:lnTo>
                    <a:pt x="661243" y="101589"/>
                  </a:lnTo>
                  <a:lnTo>
                    <a:pt x="624300" y="71225"/>
                  </a:lnTo>
                  <a:lnTo>
                    <a:pt x="583091" y="45437"/>
                  </a:lnTo>
                  <a:lnTo>
                    <a:pt x="537852" y="24753"/>
                  </a:lnTo>
                  <a:lnTo>
                    <a:pt x="492573" y="10664"/>
                  </a:lnTo>
                  <a:lnTo>
                    <a:pt x="446926" y="2481"/>
                  </a:lnTo>
                  <a:lnTo>
                    <a:pt x="401370" y="0"/>
                  </a:lnTo>
                  <a:close/>
                </a:path>
                <a:path w="762000" h="872489">
                  <a:moveTo>
                    <a:pt x="410936" y="261183"/>
                  </a:moveTo>
                  <a:lnTo>
                    <a:pt x="243900" y="261183"/>
                  </a:lnTo>
                  <a:lnTo>
                    <a:pt x="265564" y="265551"/>
                  </a:lnTo>
                  <a:lnTo>
                    <a:pt x="283271" y="277474"/>
                  </a:lnTo>
                  <a:lnTo>
                    <a:pt x="295217" y="295175"/>
                  </a:lnTo>
                  <a:lnTo>
                    <a:pt x="299600" y="316882"/>
                  </a:lnTo>
                  <a:lnTo>
                    <a:pt x="295217" y="338571"/>
                  </a:lnTo>
                  <a:lnTo>
                    <a:pt x="283271" y="356274"/>
                  </a:lnTo>
                  <a:lnTo>
                    <a:pt x="265564" y="368207"/>
                  </a:lnTo>
                  <a:lnTo>
                    <a:pt x="243900" y="372582"/>
                  </a:lnTo>
                  <a:lnTo>
                    <a:pt x="410936" y="372582"/>
                  </a:lnTo>
                  <a:lnTo>
                    <a:pt x="389271" y="368207"/>
                  </a:lnTo>
                  <a:lnTo>
                    <a:pt x="371580" y="356274"/>
                  </a:lnTo>
                  <a:lnTo>
                    <a:pt x="359653" y="338571"/>
                  </a:lnTo>
                  <a:lnTo>
                    <a:pt x="355279" y="316882"/>
                  </a:lnTo>
                  <a:lnTo>
                    <a:pt x="359653" y="295175"/>
                  </a:lnTo>
                  <a:lnTo>
                    <a:pt x="371580" y="277474"/>
                  </a:lnTo>
                  <a:lnTo>
                    <a:pt x="389271" y="265551"/>
                  </a:lnTo>
                  <a:lnTo>
                    <a:pt x="410936" y="261183"/>
                  </a:lnTo>
                  <a:close/>
                </a:path>
                <a:path w="762000" h="872489">
                  <a:moveTo>
                    <a:pt x="577985" y="261183"/>
                  </a:moveTo>
                  <a:lnTo>
                    <a:pt x="410936" y="261183"/>
                  </a:lnTo>
                  <a:lnTo>
                    <a:pt x="432605" y="265551"/>
                  </a:lnTo>
                  <a:lnTo>
                    <a:pt x="450318" y="277474"/>
                  </a:lnTo>
                  <a:lnTo>
                    <a:pt x="462269" y="295176"/>
                  </a:lnTo>
                  <a:lnTo>
                    <a:pt x="466654" y="316882"/>
                  </a:lnTo>
                  <a:lnTo>
                    <a:pt x="462269" y="338571"/>
                  </a:lnTo>
                  <a:lnTo>
                    <a:pt x="450318" y="356274"/>
                  </a:lnTo>
                  <a:lnTo>
                    <a:pt x="432605" y="368207"/>
                  </a:lnTo>
                  <a:lnTo>
                    <a:pt x="410936" y="372582"/>
                  </a:lnTo>
                  <a:lnTo>
                    <a:pt x="482063" y="372582"/>
                  </a:lnTo>
                  <a:lnTo>
                    <a:pt x="488225" y="365725"/>
                  </a:lnTo>
                  <a:lnTo>
                    <a:pt x="525227" y="333944"/>
                  </a:lnTo>
                  <a:lnTo>
                    <a:pt x="523491" y="328517"/>
                  </a:lnTo>
                  <a:lnTo>
                    <a:pt x="522320" y="322873"/>
                  </a:lnTo>
                  <a:lnTo>
                    <a:pt x="522320" y="316882"/>
                  </a:lnTo>
                  <a:lnTo>
                    <a:pt x="526692" y="295176"/>
                  </a:lnTo>
                  <a:lnTo>
                    <a:pt x="538617" y="277474"/>
                  </a:lnTo>
                  <a:lnTo>
                    <a:pt x="556310" y="265551"/>
                  </a:lnTo>
                  <a:lnTo>
                    <a:pt x="577985" y="261183"/>
                  </a:lnTo>
                  <a:close/>
                </a:path>
                <a:path w="762000" h="872489">
                  <a:moveTo>
                    <a:pt x="706849" y="261183"/>
                  </a:moveTo>
                  <a:lnTo>
                    <a:pt x="577985" y="261183"/>
                  </a:lnTo>
                  <a:lnTo>
                    <a:pt x="590546" y="262645"/>
                  </a:lnTo>
                  <a:lnTo>
                    <a:pt x="602065" y="266794"/>
                  </a:lnTo>
                  <a:lnTo>
                    <a:pt x="612250" y="273271"/>
                  </a:lnTo>
                  <a:lnTo>
                    <a:pt x="620809" y="281717"/>
                  </a:lnTo>
                  <a:lnTo>
                    <a:pt x="655846" y="270562"/>
                  </a:lnTo>
                  <a:lnTo>
                    <a:pt x="691128" y="263001"/>
                  </a:lnTo>
                  <a:lnTo>
                    <a:pt x="706849" y="261183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94041" y="2121837"/>
              <a:ext cx="781050" cy="871855"/>
            </a:xfrm>
            <a:custGeom>
              <a:avLst/>
              <a:gdLst/>
              <a:ahLst/>
              <a:cxnLst/>
              <a:rect l="l" t="t" r="r" b="b"/>
              <a:pathLst>
                <a:path w="781050" h="871855">
                  <a:moveTo>
                    <a:pt x="386945" y="0"/>
                  </a:moveTo>
                  <a:lnTo>
                    <a:pt x="316414" y="4808"/>
                  </a:lnTo>
                  <a:lnTo>
                    <a:pt x="246111" y="23486"/>
                  </a:lnTo>
                  <a:lnTo>
                    <a:pt x="245069" y="23833"/>
                  </a:lnTo>
                  <a:lnTo>
                    <a:pt x="244071" y="24007"/>
                  </a:lnTo>
                  <a:lnTo>
                    <a:pt x="194404" y="47168"/>
                  </a:lnTo>
                  <a:lnTo>
                    <a:pt x="150529" y="75756"/>
                  </a:lnTo>
                  <a:lnTo>
                    <a:pt x="113519" y="107540"/>
                  </a:lnTo>
                  <a:lnTo>
                    <a:pt x="81254" y="143440"/>
                  </a:lnTo>
                  <a:lnTo>
                    <a:pt x="53986" y="182896"/>
                  </a:lnTo>
                  <a:lnTo>
                    <a:pt x="31972" y="225344"/>
                  </a:lnTo>
                  <a:lnTo>
                    <a:pt x="15466" y="270225"/>
                  </a:lnTo>
                  <a:lnTo>
                    <a:pt x="4723" y="316975"/>
                  </a:lnTo>
                  <a:lnTo>
                    <a:pt x="0" y="365033"/>
                  </a:lnTo>
                  <a:lnTo>
                    <a:pt x="1549" y="413838"/>
                  </a:lnTo>
                  <a:lnTo>
                    <a:pt x="9627" y="462827"/>
                  </a:lnTo>
                  <a:lnTo>
                    <a:pt x="24489" y="511440"/>
                  </a:lnTo>
                  <a:lnTo>
                    <a:pt x="55863" y="574404"/>
                  </a:lnTo>
                  <a:lnTo>
                    <a:pt x="96875" y="629594"/>
                  </a:lnTo>
                  <a:lnTo>
                    <a:pt x="120635" y="653806"/>
                  </a:lnTo>
                  <a:lnTo>
                    <a:pt x="116513" y="654930"/>
                  </a:lnTo>
                  <a:lnTo>
                    <a:pt x="301300" y="776873"/>
                  </a:lnTo>
                  <a:lnTo>
                    <a:pt x="520686" y="841625"/>
                  </a:lnTo>
                  <a:lnTo>
                    <a:pt x="704083" y="867238"/>
                  </a:lnTo>
                  <a:lnTo>
                    <a:pt x="780901" y="871764"/>
                  </a:lnTo>
                  <a:lnTo>
                    <a:pt x="736662" y="835505"/>
                  </a:lnTo>
                  <a:lnTo>
                    <a:pt x="704772" y="797258"/>
                  </a:lnTo>
                  <a:lnTo>
                    <a:pt x="683733" y="757826"/>
                  </a:lnTo>
                  <a:lnTo>
                    <a:pt x="672049" y="718013"/>
                  </a:lnTo>
                  <a:lnTo>
                    <a:pt x="668223" y="678621"/>
                  </a:lnTo>
                  <a:lnTo>
                    <a:pt x="670759" y="640454"/>
                  </a:lnTo>
                  <a:lnTo>
                    <a:pt x="678160" y="604314"/>
                  </a:lnTo>
                  <a:lnTo>
                    <a:pt x="698636" y="574181"/>
                  </a:lnTo>
                  <a:lnTo>
                    <a:pt x="716070" y="542291"/>
                  </a:lnTo>
                  <a:lnTo>
                    <a:pt x="730363" y="508888"/>
                  </a:lnTo>
                  <a:lnTo>
                    <a:pt x="741419" y="474217"/>
                  </a:lnTo>
                  <a:lnTo>
                    <a:pt x="741953" y="473479"/>
                  </a:lnTo>
                  <a:lnTo>
                    <a:pt x="741636" y="473479"/>
                  </a:lnTo>
                  <a:lnTo>
                    <a:pt x="750679" y="428566"/>
                  </a:lnTo>
                  <a:lnTo>
                    <a:pt x="754267" y="382608"/>
                  </a:lnTo>
                  <a:lnTo>
                    <a:pt x="754073" y="378348"/>
                  </a:lnTo>
                  <a:lnTo>
                    <a:pt x="195955" y="378347"/>
                  </a:lnTo>
                  <a:lnTo>
                    <a:pt x="173350" y="373683"/>
                  </a:lnTo>
                  <a:lnTo>
                    <a:pt x="154710" y="361025"/>
                  </a:lnTo>
                  <a:lnTo>
                    <a:pt x="142050" y="342377"/>
                  </a:lnTo>
                  <a:lnTo>
                    <a:pt x="137382" y="319739"/>
                  </a:lnTo>
                  <a:lnTo>
                    <a:pt x="142050" y="297102"/>
                  </a:lnTo>
                  <a:lnTo>
                    <a:pt x="154710" y="278453"/>
                  </a:lnTo>
                  <a:lnTo>
                    <a:pt x="173350" y="265795"/>
                  </a:lnTo>
                  <a:lnTo>
                    <a:pt x="195955" y="261131"/>
                  </a:lnTo>
                  <a:lnTo>
                    <a:pt x="200077" y="261131"/>
                  </a:lnTo>
                  <a:lnTo>
                    <a:pt x="201031" y="261088"/>
                  </a:lnTo>
                  <a:lnTo>
                    <a:pt x="201942" y="260827"/>
                  </a:lnTo>
                  <a:lnTo>
                    <a:pt x="735254" y="260827"/>
                  </a:lnTo>
                  <a:lnTo>
                    <a:pt x="729791" y="243115"/>
                  </a:lnTo>
                  <a:lnTo>
                    <a:pt x="708155" y="196088"/>
                  </a:lnTo>
                  <a:lnTo>
                    <a:pt x="681015" y="153443"/>
                  </a:lnTo>
                  <a:lnTo>
                    <a:pt x="648965" y="115447"/>
                  </a:lnTo>
                  <a:lnTo>
                    <a:pt x="612603" y="82366"/>
                  </a:lnTo>
                  <a:lnTo>
                    <a:pt x="572524" y="54466"/>
                  </a:lnTo>
                  <a:lnTo>
                    <a:pt x="529323" y="32013"/>
                  </a:lnTo>
                  <a:lnTo>
                    <a:pt x="483596" y="15273"/>
                  </a:lnTo>
                  <a:lnTo>
                    <a:pt x="435938" y="4514"/>
                  </a:lnTo>
                  <a:lnTo>
                    <a:pt x="386945" y="0"/>
                  </a:lnTo>
                  <a:close/>
                </a:path>
                <a:path w="781050" h="871855">
                  <a:moveTo>
                    <a:pt x="742113" y="473258"/>
                  </a:moveTo>
                  <a:lnTo>
                    <a:pt x="741636" y="473479"/>
                  </a:lnTo>
                  <a:lnTo>
                    <a:pt x="741953" y="473479"/>
                  </a:lnTo>
                  <a:lnTo>
                    <a:pt x="742113" y="473258"/>
                  </a:lnTo>
                  <a:close/>
                </a:path>
                <a:path w="781050" h="871855">
                  <a:moveTo>
                    <a:pt x="369938" y="260827"/>
                  </a:moveTo>
                  <a:lnTo>
                    <a:pt x="202897" y="260827"/>
                  </a:lnTo>
                  <a:lnTo>
                    <a:pt x="224591" y="265210"/>
                  </a:lnTo>
                  <a:lnTo>
                    <a:pt x="242282" y="277167"/>
                  </a:lnTo>
                  <a:lnTo>
                    <a:pt x="254197" y="294912"/>
                  </a:lnTo>
                  <a:lnTo>
                    <a:pt x="258563" y="316657"/>
                  </a:lnTo>
                  <a:lnTo>
                    <a:pt x="258519" y="318176"/>
                  </a:lnTo>
                  <a:lnTo>
                    <a:pt x="258736" y="318958"/>
                  </a:lnTo>
                  <a:lnTo>
                    <a:pt x="258736" y="319739"/>
                  </a:lnTo>
                  <a:lnTo>
                    <a:pt x="254075" y="342377"/>
                  </a:lnTo>
                  <a:lnTo>
                    <a:pt x="241425" y="361026"/>
                  </a:lnTo>
                  <a:lnTo>
                    <a:pt x="222787" y="373683"/>
                  </a:lnTo>
                  <a:lnTo>
                    <a:pt x="200164" y="378347"/>
                  </a:lnTo>
                  <a:lnTo>
                    <a:pt x="754073" y="378348"/>
                  </a:lnTo>
                  <a:lnTo>
                    <a:pt x="753796" y="372270"/>
                  </a:lnTo>
                  <a:lnTo>
                    <a:pt x="369938" y="372270"/>
                  </a:lnTo>
                  <a:lnTo>
                    <a:pt x="357022" y="370730"/>
                  </a:lnTo>
                  <a:lnTo>
                    <a:pt x="321246" y="343250"/>
                  </a:lnTo>
                  <a:lnTo>
                    <a:pt x="314272" y="316657"/>
                  </a:lnTo>
                  <a:lnTo>
                    <a:pt x="318650" y="294912"/>
                  </a:lnTo>
                  <a:lnTo>
                    <a:pt x="330585" y="277167"/>
                  </a:lnTo>
                  <a:lnTo>
                    <a:pt x="348281" y="265210"/>
                  </a:lnTo>
                  <a:lnTo>
                    <a:pt x="369938" y="260827"/>
                  </a:lnTo>
                  <a:close/>
                </a:path>
                <a:path w="781050" h="871855">
                  <a:moveTo>
                    <a:pt x="536978" y="260827"/>
                  </a:moveTo>
                  <a:lnTo>
                    <a:pt x="372714" y="260827"/>
                  </a:lnTo>
                  <a:lnTo>
                    <a:pt x="375404" y="261261"/>
                  </a:lnTo>
                  <a:lnTo>
                    <a:pt x="378094" y="261652"/>
                  </a:lnTo>
                  <a:lnTo>
                    <a:pt x="396855" y="268000"/>
                  </a:lnTo>
                  <a:lnTo>
                    <a:pt x="411942" y="280135"/>
                  </a:lnTo>
                  <a:lnTo>
                    <a:pt x="421993" y="296780"/>
                  </a:lnTo>
                  <a:lnTo>
                    <a:pt x="425647" y="316657"/>
                  </a:lnTo>
                  <a:lnTo>
                    <a:pt x="421268" y="338314"/>
                  </a:lnTo>
                  <a:lnTo>
                    <a:pt x="409328" y="355990"/>
                  </a:lnTo>
                  <a:lnTo>
                    <a:pt x="391620" y="367903"/>
                  </a:lnTo>
                  <a:lnTo>
                    <a:pt x="369938" y="372270"/>
                  </a:lnTo>
                  <a:lnTo>
                    <a:pt x="536978" y="372270"/>
                  </a:lnTo>
                  <a:lnTo>
                    <a:pt x="515321" y="367903"/>
                  </a:lnTo>
                  <a:lnTo>
                    <a:pt x="497626" y="355990"/>
                  </a:lnTo>
                  <a:lnTo>
                    <a:pt x="485691" y="338314"/>
                  </a:lnTo>
                  <a:lnTo>
                    <a:pt x="481313" y="316657"/>
                  </a:lnTo>
                  <a:lnTo>
                    <a:pt x="485691" y="294912"/>
                  </a:lnTo>
                  <a:lnTo>
                    <a:pt x="497626" y="277167"/>
                  </a:lnTo>
                  <a:lnTo>
                    <a:pt x="515321" y="265210"/>
                  </a:lnTo>
                  <a:lnTo>
                    <a:pt x="536978" y="260827"/>
                  </a:lnTo>
                  <a:close/>
                </a:path>
                <a:path w="781050" h="871855">
                  <a:moveTo>
                    <a:pt x="735254" y="260827"/>
                  </a:moveTo>
                  <a:lnTo>
                    <a:pt x="536978" y="260827"/>
                  </a:lnTo>
                  <a:lnTo>
                    <a:pt x="558679" y="265210"/>
                  </a:lnTo>
                  <a:lnTo>
                    <a:pt x="576385" y="277167"/>
                  </a:lnTo>
                  <a:lnTo>
                    <a:pt x="588315" y="294912"/>
                  </a:lnTo>
                  <a:lnTo>
                    <a:pt x="592687" y="316657"/>
                  </a:lnTo>
                  <a:lnTo>
                    <a:pt x="588315" y="338314"/>
                  </a:lnTo>
                  <a:lnTo>
                    <a:pt x="576385" y="355990"/>
                  </a:lnTo>
                  <a:lnTo>
                    <a:pt x="558679" y="367903"/>
                  </a:lnTo>
                  <a:lnTo>
                    <a:pt x="536978" y="372270"/>
                  </a:lnTo>
                  <a:lnTo>
                    <a:pt x="753796" y="372270"/>
                  </a:lnTo>
                  <a:lnTo>
                    <a:pt x="752148" y="336071"/>
                  </a:lnTo>
                  <a:lnTo>
                    <a:pt x="744072" y="289419"/>
                  </a:lnTo>
                  <a:lnTo>
                    <a:pt x="735254" y="260827"/>
                  </a:lnTo>
                  <a:close/>
                </a:path>
              </a:pathLst>
            </a:custGeom>
            <a:solidFill>
              <a:srgbClr val="C8E3C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6732189" y="1640526"/>
            <a:ext cx="1135380" cy="1282065"/>
            <a:chOff x="6732189" y="1640526"/>
            <a:chExt cx="1135380" cy="1282065"/>
          </a:xfrm>
        </p:grpSpPr>
        <p:sp>
          <p:nvSpPr>
            <p:cNvPr id="8" name="object 8"/>
            <p:cNvSpPr/>
            <p:nvPr/>
          </p:nvSpPr>
          <p:spPr>
            <a:xfrm>
              <a:off x="6754609" y="1775468"/>
              <a:ext cx="897255" cy="1124585"/>
            </a:xfrm>
            <a:custGeom>
              <a:avLst/>
              <a:gdLst/>
              <a:ahLst/>
              <a:cxnLst/>
              <a:rect l="l" t="t" r="r" b="b"/>
              <a:pathLst>
                <a:path w="897254" h="1124585">
                  <a:moveTo>
                    <a:pt x="896794" y="0"/>
                  </a:moveTo>
                  <a:lnTo>
                    <a:pt x="0" y="0"/>
                  </a:lnTo>
                  <a:lnTo>
                    <a:pt x="0" y="1124529"/>
                  </a:lnTo>
                  <a:lnTo>
                    <a:pt x="51432" y="1124529"/>
                  </a:lnTo>
                  <a:lnTo>
                    <a:pt x="896794" y="218791"/>
                  </a:lnTo>
                  <a:lnTo>
                    <a:pt x="896794" y="0"/>
                  </a:lnTo>
                  <a:close/>
                </a:path>
              </a:pathLst>
            </a:custGeom>
            <a:solidFill>
              <a:srgbClr val="A1BC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978804" y="1663017"/>
              <a:ext cx="448945" cy="180340"/>
            </a:xfrm>
            <a:custGeom>
              <a:avLst/>
              <a:gdLst/>
              <a:ahLst/>
              <a:cxnLst/>
              <a:rect l="l" t="t" r="r" b="b"/>
              <a:pathLst>
                <a:path w="448945" h="180339">
                  <a:moveTo>
                    <a:pt x="246618" y="0"/>
                  </a:moveTo>
                  <a:lnTo>
                    <a:pt x="201778" y="0"/>
                  </a:lnTo>
                  <a:lnTo>
                    <a:pt x="154220" y="19763"/>
                  </a:lnTo>
                  <a:lnTo>
                    <a:pt x="134519" y="67471"/>
                  </a:lnTo>
                  <a:lnTo>
                    <a:pt x="44839" y="67471"/>
                  </a:lnTo>
                  <a:lnTo>
                    <a:pt x="27382" y="71005"/>
                  </a:lnTo>
                  <a:lnTo>
                    <a:pt x="13129" y="80642"/>
                  </a:lnTo>
                  <a:lnTo>
                    <a:pt x="3522" y="94940"/>
                  </a:lnTo>
                  <a:lnTo>
                    <a:pt x="0" y="112452"/>
                  </a:lnTo>
                  <a:lnTo>
                    <a:pt x="0" y="134943"/>
                  </a:lnTo>
                  <a:lnTo>
                    <a:pt x="27382" y="176391"/>
                  </a:lnTo>
                  <a:lnTo>
                    <a:pt x="403557" y="179924"/>
                  </a:lnTo>
                  <a:lnTo>
                    <a:pt x="421015" y="176391"/>
                  </a:lnTo>
                  <a:lnTo>
                    <a:pt x="435267" y="166753"/>
                  </a:lnTo>
                  <a:lnTo>
                    <a:pt x="444875" y="152456"/>
                  </a:lnTo>
                  <a:lnTo>
                    <a:pt x="448397" y="134943"/>
                  </a:lnTo>
                  <a:lnTo>
                    <a:pt x="448397" y="112452"/>
                  </a:lnTo>
                  <a:lnTo>
                    <a:pt x="421015" y="71005"/>
                  </a:lnTo>
                  <a:lnTo>
                    <a:pt x="313878" y="67471"/>
                  </a:lnTo>
                  <a:lnTo>
                    <a:pt x="308594" y="41210"/>
                  </a:lnTo>
                  <a:lnTo>
                    <a:pt x="294183" y="19763"/>
                  </a:lnTo>
                  <a:lnTo>
                    <a:pt x="272805" y="5302"/>
                  </a:lnTo>
                  <a:lnTo>
                    <a:pt x="246618" y="0"/>
                  </a:lnTo>
                  <a:close/>
                </a:path>
              </a:pathLst>
            </a:custGeom>
            <a:solidFill>
              <a:srgbClr val="F47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7842" y="1932904"/>
              <a:ext cx="224198" cy="2249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7058" y="1750731"/>
              <a:ext cx="223298" cy="2696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32181" y="1640534"/>
              <a:ext cx="1135380" cy="1282065"/>
            </a:xfrm>
            <a:custGeom>
              <a:avLst/>
              <a:gdLst/>
              <a:ahLst/>
              <a:cxnLst/>
              <a:rect l="l" t="t" r="r" b="b"/>
              <a:pathLst>
                <a:path w="1135379" h="1282064">
                  <a:moveTo>
                    <a:pt x="201422" y="1122781"/>
                  </a:moveTo>
                  <a:lnTo>
                    <a:pt x="200025" y="1115783"/>
                  </a:lnTo>
                  <a:lnTo>
                    <a:pt x="195224" y="1108633"/>
                  </a:lnTo>
                  <a:lnTo>
                    <a:pt x="188099" y="1103807"/>
                  </a:lnTo>
                  <a:lnTo>
                    <a:pt x="179362" y="1102042"/>
                  </a:lnTo>
                  <a:lnTo>
                    <a:pt x="112102" y="1102042"/>
                  </a:lnTo>
                  <a:lnTo>
                    <a:pt x="103365" y="1103807"/>
                  </a:lnTo>
                  <a:lnTo>
                    <a:pt x="96240" y="1108633"/>
                  </a:lnTo>
                  <a:lnTo>
                    <a:pt x="91440" y="1115783"/>
                  </a:lnTo>
                  <a:lnTo>
                    <a:pt x="89687" y="1124521"/>
                  </a:lnTo>
                  <a:lnTo>
                    <a:pt x="91440" y="1133271"/>
                  </a:lnTo>
                  <a:lnTo>
                    <a:pt x="96240" y="1140421"/>
                  </a:lnTo>
                  <a:lnTo>
                    <a:pt x="103365" y="1145247"/>
                  </a:lnTo>
                  <a:lnTo>
                    <a:pt x="112102" y="1147013"/>
                  </a:lnTo>
                  <a:lnTo>
                    <a:pt x="178816" y="1147013"/>
                  </a:lnTo>
                  <a:lnTo>
                    <a:pt x="201422" y="1122781"/>
                  </a:lnTo>
                  <a:close/>
                </a:path>
                <a:path w="1135379" h="1282064">
                  <a:moveTo>
                    <a:pt x="269036" y="1034567"/>
                  </a:moveTo>
                  <a:lnTo>
                    <a:pt x="267284" y="1025817"/>
                  </a:lnTo>
                  <a:lnTo>
                    <a:pt x="262483" y="1018667"/>
                  </a:lnTo>
                  <a:lnTo>
                    <a:pt x="255358" y="1013841"/>
                  </a:lnTo>
                  <a:lnTo>
                    <a:pt x="246621" y="1012075"/>
                  </a:lnTo>
                  <a:lnTo>
                    <a:pt x="112102" y="1012075"/>
                  </a:lnTo>
                  <a:lnTo>
                    <a:pt x="103365" y="1013841"/>
                  </a:lnTo>
                  <a:lnTo>
                    <a:pt x="96240" y="1018667"/>
                  </a:lnTo>
                  <a:lnTo>
                    <a:pt x="91440" y="1025817"/>
                  </a:lnTo>
                  <a:lnTo>
                    <a:pt x="89687" y="1034567"/>
                  </a:lnTo>
                  <a:lnTo>
                    <a:pt x="91440" y="1043317"/>
                  </a:lnTo>
                  <a:lnTo>
                    <a:pt x="96240" y="1050467"/>
                  </a:lnTo>
                  <a:lnTo>
                    <a:pt x="103365" y="1055281"/>
                  </a:lnTo>
                  <a:lnTo>
                    <a:pt x="112102" y="1057059"/>
                  </a:lnTo>
                  <a:lnTo>
                    <a:pt x="246621" y="1057059"/>
                  </a:lnTo>
                  <a:lnTo>
                    <a:pt x="255358" y="1055281"/>
                  </a:lnTo>
                  <a:lnTo>
                    <a:pt x="262483" y="1050467"/>
                  </a:lnTo>
                  <a:lnTo>
                    <a:pt x="267284" y="1043317"/>
                  </a:lnTo>
                  <a:lnTo>
                    <a:pt x="269036" y="1034567"/>
                  </a:lnTo>
                  <a:close/>
                </a:path>
                <a:path w="1135379" h="1282064">
                  <a:moveTo>
                    <a:pt x="291452" y="944600"/>
                  </a:moveTo>
                  <a:lnTo>
                    <a:pt x="289699" y="935850"/>
                  </a:lnTo>
                  <a:lnTo>
                    <a:pt x="284899" y="928700"/>
                  </a:lnTo>
                  <a:lnTo>
                    <a:pt x="277774" y="923886"/>
                  </a:lnTo>
                  <a:lnTo>
                    <a:pt x="269036" y="922108"/>
                  </a:lnTo>
                  <a:lnTo>
                    <a:pt x="112102" y="922108"/>
                  </a:lnTo>
                  <a:lnTo>
                    <a:pt x="103365" y="923886"/>
                  </a:lnTo>
                  <a:lnTo>
                    <a:pt x="96240" y="928700"/>
                  </a:lnTo>
                  <a:lnTo>
                    <a:pt x="91440" y="935850"/>
                  </a:lnTo>
                  <a:lnTo>
                    <a:pt x="89687" y="944600"/>
                  </a:lnTo>
                  <a:lnTo>
                    <a:pt x="91440" y="953350"/>
                  </a:lnTo>
                  <a:lnTo>
                    <a:pt x="96240" y="960501"/>
                  </a:lnTo>
                  <a:lnTo>
                    <a:pt x="103365" y="965327"/>
                  </a:lnTo>
                  <a:lnTo>
                    <a:pt x="112102" y="967092"/>
                  </a:lnTo>
                  <a:lnTo>
                    <a:pt x="269036" y="967092"/>
                  </a:lnTo>
                  <a:lnTo>
                    <a:pt x="277774" y="965327"/>
                  </a:lnTo>
                  <a:lnTo>
                    <a:pt x="284899" y="960501"/>
                  </a:lnTo>
                  <a:lnTo>
                    <a:pt x="289699" y="953350"/>
                  </a:lnTo>
                  <a:lnTo>
                    <a:pt x="291452" y="944600"/>
                  </a:lnTo>
                  <a:close/>
                </a:path>
                <a:path w="1135379" h="1282064">
                  <a:moveTo>
                    <a:pt x="291452" y="854633"/>
                  </a:moveTo>
                  <a:lnTo>
                    <a:pt x="289699" y="845896"/>
                  </a:lnTo>
                  <a:lnTo>
                    <a:pt x="284899" y="838746"/>
                  </a:lnTo>
                  <a:lnTo>
                    <a:pt x="277774" y="833920"/>
                  </a:lnTo>
                  <a:lnTo>
                    <a:pt x="269036" y="832154"/>
                  </a:lnTo>
                  <a:lnTo>
                    <a:pt x="112102" y="832154"/>
                  </a:lnTo>
                  <a:lnTo>
                    <a:pt x="103365" y="833920"/>
                  </a:lnTo>
                  <a:lnTo>
                    <a:pt x="96240" y="838746"/>
                  </a:lnTo>
                  <a:lnTo>
                    <a:pt x="91440" y="845896"/>
                  </a:lnTo>
                  <a:lnTo>
                    <a:pt x="89687" y="854633"/>
                  </a:lnTo>
                  <a:lnTo>
                    <a:pt x="91440" y="863384"/>
                  </a:lnTo>
                  <a:lnTo>
                    <a:pt x="96240" y="870534"/>
                  </a:lnTo>
                  <a:lnTo>
                    <a:pt x="103365" y="875360"/>
                  </a:lnTo>
                  <a:lnTo>
                    <a:pt x="112102" y="877125"/>
                  </a:lnTo>
                  <a:lnTo>
                    <a:pt x="269036" y="877125"/>
                  </a:lnTo>
                  <a:lnTo>
                    <a:pt x="277774" y="875360"/>
                  </a:lnTo>
                  <a:lnTo>
                    <a:pt x="284899" y="870534"/>
                  </a:lnTo>
                  <a:lnTo>
                    <a:pt x="289699" y="863384"/>
                  </a:lnTo>
                  <a:lnTo>
                    <a:pt x="291452" y="854633"/>
                  </a:lnTo>
                  <a:close/>
                </a:path>
                <a:path w="1135379" h="1282064">
                  <a:moveTo>
                    <a:pt x="291452" y="764679"/>
                  </a:moveTo>
                  <a:lnTo>
                    <a:pt x="289699" y="755929"/>
                  </a:lnTo>
                  <a:lnTo>
                    <a:pt x="284899" y="748779"/>
                  </a:lnTo>
                  <a:lnTo>
                    <a:pt x="277774" y="743953"/>
                  </a:lnTo>
                  <a:lnTo>
                    <a:pt x="269036" y="742188"/>
                  </a:lnTo>
                  <a:lnTo>
                    <a:pt x="224193" y="742188"/>
                  </a:lnTo>
                  <a:lnTo>
                    <a:pt x="215468" y="743953"/>
                  </a:lnTo>
                  <a:lnTo>
                    <a:pt x="208343" y="748779"/>
                  </a:lnTo>
                  <a:lnTo>
                    <a:pt x="203542" y="755929"/>
                  </a:lnTo>
                  <a:lnTo>
                    <a:pt x="201777" y="764679"/>
                  </a:lnTo>
                  <a:lnTo>
                    <a:pt x="203542" y="773430"/>
                  </a:lnTo>
                  <a:lnTo>
                    <a:pt x="208343" y="780580"/>
                  </a:lnTo>
                  <a:lnTo>
                    <a:pt x="215468" y="785393"/>
                  </a:lnTo>
                  <a:lnTo>
                    <a:pt x="224193" y="787171"/>
                  </a:lnTo>
                  <a:lnTo>
                    <a:pt x="269036" y="787171"/>
                  </a:lnTo>
                  <a:lnTo>
                    <a:pt x="277774" y="785393"/>
                  </a:lnTo>
                  <a:lnTo>
                    <a:pt x="284899" y="780580"/>
                  </a:lnTo>
                  <a:lnTo>
                    <a:pt x="289699" y="773430"/>
                  </a:lnTo>
                  <a:lnTo>
                    <a:pt x="291452" y="764679"/>
                  </a:lnTo>
                  <a:close/>
                </a:path>
                <a:path w="1135379" h="1282064">
                  <a:moveTo>
                    <a:pt x="381063" y="608965"/>
                  </a:moveTo>
                  <a:lnTo>
                    <a:pt x="380072" y="600405"/>
                  </a:lnTo>
                  <a:lnTo>
                    <a:pt x="375716" y="592607"/>
                  </a:lnTo>
                  <a:lnTo>
                    <a:pt x="371970" y="588225"/>
                  </a:lnTo>
                  <a:lnTo>
                    <a:pt x="341414" y="552462"/>
                  </a:lnTo>
                  <a:lnTo>
                    <a:pt x="369138" y="517690"/>
                  </a:lnTo>
                  <a:lnTo>
                    <a:pt x="376199" y="508825"/>
                  </a:lnTo>
                  <a:lnTo>
                    <a:pt x="380276" y="500888"/>
                  </a:lnTo>
                  <a:lnTo>
                    <a:pt x="380974" y="492302"/>
                  </a:lnTo>
                  <a:lnTo>
                    <a:pt x="378409" y="484073"/>
                  </a:lnTo>
                  <a:lnTo>
                    <a:pt x="372706" y="477227"/>
                  </a:lnTo>
                  <a:lnTo>
                    <a:pt x="364769" y="473138"/>
                  </a:lnTo>
                  <a:lnTo>
                    <a:pt x="356209" y="472440"/>
                  </a:lnTo>
                  <a:lnTo>
                    <a:pt x="348018" y="475018"/>
                  </a:lnTo>
                  <a:lnTo>
                    <a:pt x="341185" y="480733"/>
                  </a:lnTo>
                  <a:lnTo>
                    <a:pt x="311708" y="517690"/>
                  </a:lnTo>
                  <a:lnTo>
                    <a:pt x="272935" y="472300"/>
                  </a:lnTo>
                  <a:lnTo>
                    <a:pt x="264388" y="462292"/>
                  </a:lnTo>
                  <a:lnTo>
                    <a:pt x="284441" y="448475"/>
                  </a:lnTo>
                  <a:lnTo>
                    <a:pt x="300088" y="429895"/>
                  </a:lnTo>
                  <a:lnTo>
                    <a:pt x="301256" y="427316"/>
                  </a:lnTo>
                  <a:lnTo>
                    <a:pt x="310248" y="407530"/>
                  </a:lnTo>
                  <a:lnTo>
                    <a:pt x="313880" y="382333"/>
                  </a:lnTo>
                  <a:lnTo>
                    <a:pt x="306819" y="347357"/>
                  </a:lnTo>
                  <a:lnTo>
                    <a:pt x="300101" y="337362"/>
                  </a:lnTo>
                  <a:lnTo>
                    <a:pt x="287578" y="318757"/>
                  </a:lnTo>
                  <a:lnTo>
                    <a:pt x="269036" y="306209"/>
                  </a:lnTo>
                  <a:lnTo>
                    <a:pt x="269036" y="382333"/>
                  </a:lnTo>
                  <a:lnTo>
                    <a:pt x="265506" y="399834"/>
                  </a:lnTo>
                  <a:lnTo>
                    <a:pt x="255892" y="414134"/>
                  </a:lnTo>
                  <a:lnTo>
                    <a:pt x="241642" y="423786"/>
                  </a:lnTo>
                  <a:lnTo>
                    <a:pt x="224193" y="427316"/>
                  </a:lnTo>
                  <a:lnTo>
                    <a:pt x="179362" y="427316"/>
                  </a:lnTo>
                  <a:lnTo>
                    <a:pt x="179362" y="337362"/>
                  </a:lnTo>
                  <a:lnTo>
                    <a:pt x="224193" y="337362"/>
                  </a:lnTo>
                  <a:lnTo>
                    <a:pt x="241642" y="340893"/>
                  </a:lnTo>
                  <a:lnTo>
                    <a:pt x="255892" y="350545"/>
                  </a:lnTo>
                  <a:lnTo>
                    <a:pt x="265506" y="364845"/>
                  </a:lnTo>
                  <a:lnTo>
                    <a:pt x="269036" y="382333"/>
                  </a:lnTo>
                  <a:lnTo>
                    <a:pt x="269036" y="306209"/>
                  </a:lnTo>
                  <a:lnTo>
                    <a:pt x="259067" y="299453"/>
                  </a:lnTo>
                  <a:lnTo>
                    <a:pt x="224193" y="292379"/>
                  </a:lnTo>
                  <a:lnTo>
                    <a:pt x="156946" y="292379"/>
                  </a:lnTo>
                  <a:lnTo>
                    <a:pt x="148209" y="294144"/>
                  </a:lnTo>
                  <a:lnTo>
                    <a:pt x="141084" y="298970"/>
                  </a:lnTo>
                  <a:lnTo>
                    <a:pt x="136283" y="306120"/>
                  </a:lnTo>
                  <a:lnTo>
                    <a:pt x="134518" y="314871"/>
                  </a:lnTo>
                  <a:lnTo>
                    <a:pt x="134518" y="584758"/>
                  </a:lnTo>
                  <a:lnTo>
                    <a:pt x="136283" y="593496"/>
                  </a:lnTo>
                  <a:lnTo>
                    <a:pt x="141084" y="600646"/>
                  </a:lnTo>
                  <a:lnTo>
                    <a:pt x="148209" y="605472"/>
                  </a:lnTo>
                  <a:lnTo>
                    <a:pt x="156946" y="607237"/>
                  </a:lnTo>
                  <a:lnTo>
                    <a:pt x="165671" y="605472"/>
                  </a:lnTo>
                  <a:lnTo>
                    <a:pt x="172796" y="600646"/>
                  </a:lnTo>
                  <a:lnTo>
                    <a:pt x="177596" y="593496"/>
                  </a:lnTo>
                  <a:lnTo>
                    <a:pt x="179362" y="584758"/>
                  </a:lnTo>
                  <a:lnTo>
                    <a:pt x="179362" y="472300"/>
                  </a:lnTo>
                  <a:lnTo>
                    <a:pt x="213880" y="472300"/>
                  </a:lnTo>
                  <a:lnTo>
                    <a:pt x="283222" y="553453"/>
                  </a:lnTo>
                  <a:lnTo>
                    <a:pt x="251510" y="593204"/>
                  </a:lnTo>
                  <a:lnTo>
                    <a:pt x="247434" y="601141"/>
                  </a:lnTo>
                  <a:lnTo>
                    <a:pt x="264109" y="629729"/>
                  </a:lnTo>
                  <a:lnTo>
                    <a:pt x="275615" y="629729"/>
                  </a:lnTo>
                  <a:lnTo>
                    <a:pt x="282117" y="626846"/>
                  </a:lnTo>
                  <a:lnTo>
                    <a:pt x="312940" y="588225"/>
                  </a:lnTo>
                  <a:lnTo>
                    <a:pt x="346125" y="627049"/>
                  </a:lnTo>
                  <a:lnTo>
                    <a:pt x="352425" y="629729"/>
                  </a:lnTo>
                  <a:lnTo>
                    <a:pt x="363867" y="629729"/>
                  </a:lnTo>
                  <a:lnTo>
                    <a:pt x="369087" y="627951"/>
                  </a:lnTo>
                  <a:lnTo>
                    <a:pt x="373291" y="624319"/>
                  </a:lnTo>
                  <a:lnTo>
                    <a:pt x="378777" y="617283"/>
                  </a:lnTo>
                  <a:lnTo>
                    <a:pt x="381063" y="608965"/>
                  </a:lnTo>
                  <a:close/>
                </a:path>
                <a:path w="1135379" h="1282064">
                  <a:moveTo>
                    <a:pt x="388721" y="922108"/>
                  </a:moveTo>
                  <a:lnTo>
                    <a:pt x="358711" y="922108"/>
                  </a:lnTo>
                  <a:lnTo>
                    <a:pt x="349986" y="923886"/>
                  </a:lnTo>
                  <a:lnTo>
                    <a:pt x="342861" y="928700"/>
                  </a:lnTo>
                  <a:lnTo>
                    <a:pt x="338061" y="935850"/>
                  </a:lnTo>
                  <a:lnTo>
                    <a:pt x="336296" y="944600"/>
                  </a:lnTo>
                  <a:lnTo>
                    <a:pt x="338061" y="953350"/>
                  </a:lnTo>
                  <a:lnTo>
                    <a:pt x="342861" y="960501"/>
                  </a:lnTo>
                  <a:lnTo>
                    <a:pt x="349008" y="964666"/>
                  </a:lnTo>
                  <a:lnTo>
                    <a:pt x="388721" y="922108"/>
                  </a:lnTo>
                  <a:close/>
                </a:path>
                <a:path w="1135379" h="1282064">
                  <a:moveTo>
                    <a:pt x="472694" y="832154"/>
                  </a:moveTo>
                  <a:lnTo>
                    <a:pt x="358711" y="832154"/>
                  </a:lnTo>
                  <a:lnTo>
                    <a:pt x="349986" y="833920"/>
                  </a:lnTo>
                  <a:lnTo>
                    <a:pt x="342861" y="838746"/>
                  </a:lnTo>
                  <a:lnTo>
                    <a:pt x="338061" y="845896"/>
                  </a:lnTo>
                  <a:lnTo>
                    <a:pt x="336296" y="854633"/>
                  </a:lnTo>
                  <a:lnTo>
                    <a:pt x="338061" y="863384"/>
                  </a:lnTo>
                  <a:lnTo>
                    <a:pt x="342861" y="870534"/>
                  </a:lnTo>
                  <a:lnTo>
                    <a:pt x="349986" y="875360"/>
                  </a:lnTo>
                  <a:lnTo>
                    <a:pt x="358711" y="877125"/>
                  </a:lnTo>
                  <a:lnTo>
                    <a:pt x="430707" y="877125"/>
                  </a:lnTo>
                  <a:lnTo>
                    <a:pt x="472694" y="832154"/>
                  </a:lnTo>
                  <a:close/>
                </a:path>
                <a:path w="1135379" h="1282064">
                  <a:moveTo>
                    <a:pt x="556653" y="742188"/>
                  </a:moveTo>
                  <a:lnTo>
                    <a:pt x="358711" y="742188"/>
                  </a:lnTo>
                  <a:lnTo>
                    <a:pt x="349986" y="743953"/>
                  </a:lnTo>
                  <a:lnTo>
                    <a:pt x="342861" y="748779"/>
                  </a:lnTo>
                  <a:lnTo>
                    <a:pt x="338061" y="755929"/>
                  </a:lnTo>
                  <a:lnTo>
                    <a:pt x="336296" y="764679"/>
                  </a:lnTo>
                  <a:lnTo>
                    <a:pt x="338061" y="773430"/>
                  </a:lnTo>
                  <a:lnTo>
                    <a:pt x="342861" y="780580"/>
                  </a:lnTo>
                  <a:lnTo>
                    <a:pt x="349986" y="785393"/>
                  </a:lnTo>
                  <a:lnTo>
                    <a:pt x="358711" y="787171"/>
                  </a:lnTo>
                  <a:lnTo>
                    <a:pt x="514667" y="787171"/>
                  </a:lnTo>
                  <a:lnTo>
                    <a:pt x="556653" y="742188"/>
                  </a:lnTo>
                  <a:close/>
                </a:path>
                <a:path w="1135379" h="1282064">
                  <a:moveTo>
                    <a:pt x="762279" y="359841"/>
                  </a:moveTo>
                  <a:lnTo>
                    <a:pt x="760514" y="351104"/>
                  </a:lnTo>
                  <a:lnTo>
                    <a:pt x="755713" y="343954"/>
                  </a:lnTo>
                  <a:lnTo>
                    <a:pt x="748588" y="339128"/>
                  </a:lnTo>
                  <a:lnTo>
                    <a:pt x="739851" y="337362"/>
                  </a:lnTo>
                  <a:lnTo>
                    <a:pt x="717435" y="337362"/>
                  </a:lnTo>
                  <a:lnTo>
                    <a:pt x="717435" y="382333"/>
                  </a:lnTo>
                  <a:lnTo>
                    <a:pt x="717435" y="427316"/>
                  </a:lnTo>
                  <a:lnTo>
                    <a:pt x="672592" y="427316"/>
                  </a:lnTo>
                  <a:lnTo>
                    <a:pt x="663867" y="429082"/>
                  </a:lnTo>
                  <a:lnTo>
                    <a:pt x="656742" y="433908"/>
                  </a:lnTo>
                  <a:lnTo>
                    <a:pt x="651941" y="441058"/>
                  </a:lnTo>
                  <a:lnTo>
                    <a:pt x="650176" y="449808"/>
                  </a:lnTo>
                  <a:lnTo>
                    <a:pt x="650176" y="494792"/>
                  </a:lnTo>
                  <a:lnTo>
                    <a:pt x="605332" y="494792"/>
                  </a:lnTo>
                  <a:lnTo>
                    <a:pt x="605332" y="449808"/>
                  </a:lnTo>
                  <a:lnTo>
                    <a:pt x="603580" y="441058"/>
                  </a:lnTo>
                  <a:lnTo>
                    <a:pt x="598779" y="433908"/>
                  </a:lnTo>
                  <a:lnTo>
                    <a:pt x="591654" y="429082"/>
                  </a:lnTo>
                  <a:lnTo>
                    <a:pt x="582917" y="427316"/>
                  </a:lnTo>
                  <a:lnTo>
                    <a:pt x="538073" y="427316"/>
                  </a:lnTo>
                  <a:lnTo>
                    <a:pt x="538073" y="382333"/>
                  </a:lnTo>
                  <a:lnTo>
                    <a:pt x="582917" y="382333"/>
                  </a:lnTo>
                  <a:lnTo>
                    <a:pt x="591654" y="380568"/>
                  </a:lnTo>
                  <a:lnTo>
                    <a:pt x="598779" y="375742"/>
                  </a:lnTo>
                  <a:lnTo>
                    <a:pt x="603580" y="368592"/>
                  </a:lnTo>
                  <a:lnTo>
                    <a:pt x="605332" y="359841"/>
                  </a:lnTo>
                  <a:lnTo>
                    <a:pt x="605332" y="314871"/>
                  </a:lnTo>
                  <a:lnTo>
                    <a:pt x="650176" y="314871"/>
                  </a:lnTo>
                  <a:lnTo>
                    <a:pt x="650176" y="359841"/>
                  </a:lnTo>
                  <a:lnTo>
                    <a:pt x="651941" y="368592"/>
                  </a:lnTo>
                  <a:lnTo>
                    <a:pt x="656742" y="375742"/>
                  </a:lnTo>
                  <a:lnTo>
                    <a:pt x="663867" y="380568"/>
                  </a:lnTo>
                  <a:lnTo>
                    <a:pt x="672592" y="382333"/>
                  </a:lnTo>
                  <a:lnTo>
                    <a:pt x="717435" y="382333"/>
                  </a:lnTo>
                  <a:lnTo>
                    <a:pt x="717435" y="337362"/>
                  </a:lnTo>
                  <a:lnTo>
                    <a:pt x="695020" y="337362"/>
                  </a:lnTo>
                  <a:lnTo>
                    <a:pt x="695020" y="314871"/>
                  </a:lnTo>
                  <a:lnTo>
                    <a:pt x="695020" y="292379"/>
                  </a:lnTo>
                  <a:lnTo>
                    <a:pt x="693254" y="283629"/>
                  </a:lnTo>
                  <a:lnTo>
                    <a:pt x="688454" y="276479"/>
                  </a:lnTo>
                  <a:lnTo>
                    <a:pt x="681329" y="271653"/>
                  </a:lnTo>
                  <a:lnTo>
                    <a:pt x="672592" y="269887"/>
                  </a:lnTo>
                  <a:lnTo>
                    <a:pt x="582917" y="269887"/>
                  </a:lnTo>
                  <a:lnTo>
                    <a:pt x="574192" y="271653"/>
                  </a:lnTo>
                  <a:lnTo>
                    <a:pt x="567055" y="276479"/>
                  </a:lnTo>
                  <a:lnTo>
                    <a:pt x="562254" y="283629"/>
                  </a:lnTo>
                  <a:lnTo>
                    <a:pt x="560489" y="292379"/>
                  </a:lnTo>
                  <a:lnTo>
                    <a:pt x="560489" y="337362"/>
                  </a:lnTo>
                  <a:lnTo>
                    <a:pt x="515658" y="337362"/>
                  </a:lnTo>
                  <a:lnTo>
                    <a:pt x="506920" y="339128"/>
                  </a:lnTo>
                  <a:lnTo>
                    <a:pt x="499795" y="343954"/>
                  </a:lnTo>
                  <a:lnTo>
                    <a:pt x="494995" y="351104"/>
                  </a:lnTo>
                  <a:lnTo>
                    <a:pt x="493229" y="359841"/>
                  </a:lnTo>
                  <a:lnTo>
                    <a:pt x="493229" y="449808"/>
                  </a:lnTo>
                  <a:lnTo>
                    <a:pt x="494995" y="458558"/>
                  </a:lnTo>
                  <a:lnTo>
                    <a:pt x="499795" y="465709"/>
                  </a:lnTo>
                  <a:lnTo>
                    <a:pt x="506920" y="470535"/>
                  </a:lnTo>
                  <a:lnTo>
                    <a:pt x="515658" y="472300"/>
                  </a:lnTo>
                  <a:lnTo>
                    <a:pt x="560489" y="472300"/>
                  </a:lnTo>
                  <a:lnTo>
                    <a:pt x="560489" y="517283"/>
                  </a:lnTo>
                  <a:lnTo>
                    <a:pt x="562254" y="526034"/>
                  </a:lnTo>
                  <a:lnTo>
                    <a:pt x="567055" y="533184"/>
                  </a:lnTo>
                  <a:lnTo>
                    <a:pt x="574192" y="537997"/>
                  </a:lnTo>
                  <a:lnTo>
                    <a:pt x="582917" y="539775"/>
                  </a:lnTo>
                  <a:lnTo>
                    <a:pt x="672592" y="539775"/>
                  </a:lnTo>
                  <a:lnTo>
                    <a:pt x="681329" y="537997"/>
                  </a:lnTo>
                  <a:lnTo>
                    <a:pt x="688454" y="533184"/>
                  </a:lnTo>
                  <a:lnTo>
                    <a:pt x="693254" y="526034"/>
                  </a:lnTo>
                  <a:lnTo>
                    <a:pt x="695020" y="517283"/>
                  </a:lnTo>
                  <a:lnTo>
                    <a:pt x="695020" y="494792"/>
                  </a:lnTo>
                  <a:lnTo>
                    <a:pt x="695020" y="472300"/>
                  </a:lnTo>
                  <a:lnTo>
                    <a:pt x="739851" y="472300"/>
                  </a:lnTo>
                  <a:lnTo>
                    <a:pt x="748588" y="470535"/>
                  </a:lnTo>
                  <a:lnTo>
                    <a:pt x="755713" y="465709"/>
                  </a:lnTo>
                  <a:lnTo>
                    <a:pt x="760514" y="458558"/>
                  </a:lnTo>
                  <a:lnTo>
                    <a:pt x="762279" y="449808"/>
                  </a:lnTo>
                  <a:lnTo>
                    <a:pt x="762279" y="359841"/>
                  </a:lnTo>
                  <a:close/>
                </a:path>
                <a:path w="1135379" h="1282064">
                  <a:moveTo>
                    <a:pt x="1135214" y="122301"/>
                  </a:moveTo>
                  <a:lnTo>
                    <a:pt x="1129779" y="111125"/>
                  </a:lnTo>
                  <a:lnTo>
                    <a:pt x="1109764" y="93408"/>
                  </a:lnTo>
                  <a:lnTo>
                    <a:pt x="1084453" y="84899"/>
                  </a:lnTo>
                  <a:lnTo>
                    <a:pt x="1058722" y="86715"/>
                  </a:lnTo>
                  <a:lnTo>
                    <a:pt x="1035532" y="98056"/>
                  </a:lnTo>
                  <a:lnTo>
                    <a:pt x="1017866" y="118110"/>
                  </a:lnTo>
                  <a:lnTo>
                    <a:pt x="941628" y="250621"/>
                  </a:lnTo>
                  <a:lnTo>
                    <a:pt x="941628" y="157429"/>
                  </a:lnTo>
                  <a:lnTo>
                    <a:pt x="941628" y="134937"/>
                  </a:lnTo>
                  <a:lnTo>
                    <a:pt x="939876" y="126187"/>
                  </a:lnTo>
                  <a:lnTo>
                    <a:pt x="935075" y="119049"/>
                  </a:lnTo>
                  <a:lnTo>
                    <a:pt x="927950" y="114223"/>
                  </a:lnTo>
                  <a:lnTo>
                    <a:pt x="919213" y="112445"/>
                  </a:lnTo>
                  <a:lnTo>
                    <a:pt x="713308" y="112445"/>
                  </a:lnTo>
                  <a:lnTo>
                    <a:pt x="703643" y="94411"/>
                  </a:lnTo>
                  <a:lnTo>
                    <a:pt x="689216" y="80175"/>
                  </a:lnTo>
                  <a:lnTo>
                    <a:pt x="672592" y="71628"/>
                  </a:lnTo>
                  <a:lnTo>
                    <a:pt x="672592" y="134937"/>
                  </a:lnTo>
                  <a:lnTo>
                    <a:pt x="672592" y="157429"/>
                  </a:lnTo>
                  <a:lnTo>
                    <a:pt x="670839" y="166166"/>
                  </a:lnTo>
                  <a:lnTo>
                    <a:pt x="666026" y="173316"/>
                  </a:lnTo>
                  <a:lnTo>
                    <a:pt x="658901" y="178155"/>
                  </a:lnTo>
                  <a:lnTo>
                    <a:pt x="650176" y="179920"/>
                  </a:lnTo>
                  <a:lnTo>
                    <a:pt x="291452" y="179920"/>
                  </a:lnTo>
                  <a:lnTo>
                    <a:pt x="282740" y="178155"/>
                  </a:lnTo>
                  <a:lnTo>
                    <a:pt x="275602" y="173316"/>
                  </a:lnTo>
                  <a:lnTo>
                    <a:pt x="270802" y="166166"/>
                  </a:lnTo>
                  <a:lnTo>
                    <a:pt x="269036" y="157429"/>
                  </a:lnTo>
                  <a:lnTo>
                    <a:pt x="269036" y="134937"/>
                  </a:lnTo>
                  <a:lnTo>
                    <a:pt x="270802" y="126187"/>
                  </a:lnTo>
                  <a:lnTo>
                    <a:pt x="275615" y="119037"/>
                  </a:lnTo>
                  <a:lnTo>
                    <a:pt x="282752" y="114223"/>
                  </a:lnTo>
                  <a:lnTo>
                    <a:pt x="291452" y="112445"/>
                  </a:lnTo>
                  <a:lnTo>
                    <a:pt x="381139" y="112445"/>
                  </a:lnTo>
                  <a:lnTo>
                    <a:pt x="389877" y="110680"/>
                  </a:lnTo>
                  <a:lnTo>
                    <a:pt x="397002" y="105854"/>
                  </a:lnTo>
                  <a:lnTo>
                    <a:pt x="401802" y="98704"/>
                  </a:lnTo>
                  <a:lnTo>
                    <a:pt x="407085" y="72466"/>
                  </a:lnTo>
                  <a:lnTo>
                    <a:pt x="416712" y="58166"/>
                  </a:lnTo>
                  <a:lnTo>
                    <a:pt x="430961" y="48514"/>
                  </a:lnTo>
                  <a:lnTo>
                    <a:pt x="448398" y="44983"/>
                  </a:lnTo>
                  <a:lnTo>
                    <a:pt x="493229" y="44983"/>
                  </a:lnTo>
                  <a:lnTo>
                    <a:pt x="510679" y="48514"/>
                  </a:lnTo>
                  <a:lnTo>
                    <a:pt x="524929" y="58166"/>
                  </a:lnTo>
                  <a:lnTo>
                    <a:pt x="534543" y="72466"/>
                  </a:lnTo>
                  <a:lnTo>
                    <a:pt x="539838" y="98704"/>
                  </a:lnTo>
                  <a:lnTo>
                    <a:pt x="544639" y="105854"/>
                  </a:lnTo>
                  <a:lnTo>
                    <a:pt x="551764" y="110680"/>
                  </a:lnTo>
                  <a:lnTo>
                    <a:pt x="560489" y="112445"/>
                  </a:lnTo>
                  <a:lnTo>
                    <a:pt x="650176" y="112445"/>
                  </a:lnTo>
                  <a:lnTo>
                    <a:pt x="658901" y="114223"/>
                  </a:lnTo>
                  <a:lnTo>
                    <a:pt x="666026" y="119049"/>
                  </a:lnTo>
                  <a:lnTo>
                    <a:pt x="670839" y="126199"/>
                  </a:lnTo>
                  <a:lnTo>
                    <a:pt x="672592" y="134937"/>
                  </a:lnTo>
                  <a:lnTo>
                    <a:pt x="672592" y="71628"/>
                  </a:lnTo>
                  <a:lnTo>
                    <a:pt x="671055" y="70827"/>
                  </a:lnTo>
                  <a:lnTo>
                    <a:pt x="650176" y="67475"/>
                  </a:lnTo>
                  <a:lnTo>
                    <a:pt x="580072" y="67475"/>
                  </a:lnTo>
                  <a:lnTo>
                    <a:pt x="570115" y="44983"/>
                  </a:lnTo>
                  <a:lnTo>
                    <a:pt x="568172" y="40576"/>
                  </a:lnTo>
                  <a:lnTo>
                    <a:pt x="548563" y="19202"/>
                  </a:lnTo>
                  <a:lnTo>
                    <a:pt x="522998" y="5092"/>
                  </a:lnTo>
                  <a:lnTo>
                    <a:pt x="493229" y="0"/>
                  </a:lnTo>
                  <a:lnTo>
                    <a:pt x="448398" y="0"/>
                  </a:lnTo>
                  <a:lnTo>
                    <a:pt x="418630" y="5092"/>
                  </a:lnTo>
                  <a:lnTo>
                    <a:pt x="393077" y="19202"/>
                  </a:lnTo>
                  <a:lnTo>
                    <a:pt x="373468" y="40576"/>
                  </a:lnTo>
                  <a:lnTo>
                    <a:pt x="361569" y="67475"/>
                  </a:lnTo>
                  <a:lnTo>
                    <a:pt x="291452" y="67475"/>
                  </a:lnTo>
                  <a:lnTo>
                    <a:pt x="270586" y="70827"/>
                  </a:lnTo>
                  <a:lnTo>
                    <a:pt x="252425" y="80175"/>
                  </a:lnTo>
                  <a:lnTo>
                    <a:pt x="237998" y="94411"/>
                  </a:lnTo>
                  <a:lnTo>
                    <a:pt x="228320" y="112445"/>
                  </a:lnTo>
                  <a:lnTo>
                    <a:pt x="22428" y="112445"/>
                  </a:lnTo>
                  <a:lnTo>
                    <a:pt x="13690" y="114223"/>
                  </a:lnTo>
                  <a:lnTo>
                    <a:pt x="6553" y="119049"/>
                  </a:lnTo>
                  <a:lnTo>
                    <a:pt x="1765" y="126199"/>
                  </a:lnTo>
                  <a:lnTo>
                    <a:pt x="0" y="134937"/>
                  </a:lnTo>
                  <a:lnTo>
                    <a:pt x="0" y="1259471"/>
                  </a:lnTo>
                  <a:lnTo>
                    <a:pt x="1765" y="1268222"/>
                  </a:lnTo>
                  <a:lnTo>
                    <a:pt x="6565" y="1275372"/>
                  </a:lnTo>
                  <a:lnTo>
                    <a:pt x="13690" y="1280185"/>
                  </a:lnTo>
                  <a:lnTo>
                    <a:pt x="22428" y="1281963"/>
                  </a:lnTo>
                  <a:lnTo>
                    <a:pt x="52857" y="1281963"/>
                  </a:lnTo>
                  <a:lnTo>
                    <a:pt x="94843" y="1236980"/>
                  </a:lnTo>
                  <a:lnTo>
                    <a:pt x="44843" y="1236980"/>
                  </a:lnTo>
                  <a:lnTo>
                    <a:pt x="44843" y="157429"/>
                  </a:lnTo>
                  <a:lnTo>
                    <a:pt x="224193" y="157429"/>
                  </a:lnTo>
                  <a:lnTo>
                    <a:pt x="229489" y="183667"/>
                  </a:lnTo>
                  <a:lnTo>
                    <a:pt x="243916" y="205117"/>
                  </a:lnTo>
                  <a:lnTo>
                    <a:pt x="265303" y="219595"/>
                  </a:lnTo>
                  <a:lnTo>
                    <a:pt x="291452" y="224904"/>
                  </a:lnTo>
                  <a:lnTo>
                    <a:pt x="650176" y="224904"/>
                  </a:lnTo>
                  <a:lnTo>
                    <a:pt x="697712" y="205117"/>
                  </a:lnTo>
                  <a:lnTo>
                    <a:pt x="717435" y="157429"/>
                  </a:lnTo>
                  <a:lnTo>
                    <a:pt x="896797" y="157429"/>
                  </a:lnTo>
                  <a:lnTo>
                    <a:pt x="896797" y="328510"/>
                  </a:lnTo>
                  <a:lnTo>
                    <a:pt x="822845" y="456984"/>
                  </a:lnTo>
                  <a:lnTo>
                    <a:pt x="957935" y="312242"/>
                  </a:lnTo>
                  <a:lnTo>
                    <a:pt x="993406" y="250621"/>
                  </a:lnTo>
                  <a:lnTo>
                    <a:pt x="1023086" y="199034"/>
                  </a:lnTo>
                  <a:lnTo>
                    <a:pt x="1049388" y="214274"/>
                  </a:lnTo>
                  <a:lnTo>
                    <a:pt x="1063599" y="199034"/>
                  </a:lnTo>
                  <a:lnTo>
                    <a:pt x="1080871" y="180530"/>
                  </a:lnTo>
                  <a:lnTo>
                    <a:pt x="1045527" y="160058"/>
                  </a:lnTo>
                  <a:lnTo>
                    <a:pt x="1056741" y="140601"/>
                  </a:lnTo>
                  <a:lnTo>
                    <a:pt x="1062609" y="133896"/>
                  </a:lnTo>
                  <a:lnTo>
                    <a:pt x="1070343" y="130111"/>
                  </a:lnTo>
                  <a:lnTo>
                    <a:pt x="1078928" y="129501"/>
                  </a:lnTo>
                  <a:lnTo>
                    <a:pt x="1087361" y="132359"/>
                  </a:lnTo>
                  <a:lnTo>
                    <a:pt x="1094041" y="138252"/>
                  </a:lnTo>
                  <a:lnTo>
                    <a:pt x="1097813" y="146011"/>
                  </a:lnTo>
                  <a:lnTo>
                    <a:pt x="1098410" y="154622"/>
                  </a:lnTo>
                  <a:lnTo>
                    <a:pt x="1095565" y="163068"/>
                  </a:lnTo>
                  <a:lnTo>
                    <a:pt x="1092987" y="167551"/>
                  </a:lnTo>
                  <a:lnTo>
                    <a:pt x="1128496" y="129501"/>
                  </a:lnTo>
                  <a:lnTo>
                    <a:pt x="1135214" y="122301"/>
                  </a:lnTo>
                  <a:close/>
                </a:path>
              </a:pathLst>
            </a:custGeom>
            <a:solidFill>
              <a:srgbClr val="46495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53361" y="4153844"/>
            <a:ext cx="1708309" cy="14605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2244" y="4037076"/>
            <a:ext cx="1690116" cy="16901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92885" y="6025896"/>
            <a:ext cx="513527" cy="68580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292335" y="4336519"/>
            <a:ext cx="1339850" cy="1390650"/>
            <a:chOff x="5292335" y="4336519"/>
            <a:chExt cx="1339850" cy="1390650"/>
          </a:xfrm>
        </p:grpSpPr>
        <p:sp>
          <p:nvSpPr>
            <p:cNvPr id="17" name="object 17"/>
            <p:cNvSpPr/>
            <p:nvPr/>
          </p:nvSpPr>
          <p:spPr>
            <a:xfrm>
              <a:off x="5538814" y="4336519"/>
              <a:ext cx="808355" cy="597535"/>
            </a:xfrm>
            <a:custGeom>
              <a:avLst/>
              <a:gdLst/>
              <a:ahLst/>
              <a:cxnLst/>
              <a:rect l="l" t="t" r="r" b="b"/>
              <a:pathLst>
                <a:path w="808354" h="597535">
                  <a:moveTo>
                    <a:pt x="593116" y="0"/>
                  </a:moveTo>
                  <a:lnTo>
                    <a:pt x="23588" y="0"/>
                  </a:lnTo>
                  <a:lnTo>
                    <a:pt x="0" y="25248"/>
                  </a:lnTo>
                  <a:lnTo>
                    <a:pt x="0" y="443151"/>
                  </a:lnTo>
                  <a:lnTo>
                    <a:pt x="15141" y="449834"/>
                  </a:lnTo>
                  <a:lnTo>
                    <a:pt x="29008" y="458877"/>
                  </a:lnTo>
                  <a:lnTo>
                    <a:pt x="41324" y="470108"/>
                  </a:lnTo>
                  <a:lnTo>
                    <a:pt x="51813" y="483358"/>
                  </a:lnTo>
                  <a:lnTo>
                    <a:pt x="116542" y="580411"/>
                  </a:lnTo>
                  <a:lnTo>
                    <a:pt x="122666" y="587533"/>
                  </a:lnTo>
                  <a:lnTo>
                    <a:pt x="130219" y="592849"/>
                  </a:lnTo>
                  <a:lnTo>
                    <a:pt x="138830" y="596174"/>
                  </a:lnTo>
                  <a:lnTo>
                    <a:pt x="148132" y="597324"/>
                  </a:lnTo>
                  <a:lnTo>
                    <a:pt x="808252" y="597324"/>
                  </a:lnTo>
                  <a:lnTo>
                    <a:pt x="808251" y="538646"/>
                  </a:lnTo>
                  <a:lnTo>
                    <a:pt x="162378" y="538646"/>
                  </a:lnTo>
                  <a:lnTo>
                    <a:pt x="146591" y="535560"/>
                  </a:lnTo>
                  <a:lnTo>
                    <a:pt x="133701" y="527150"/>
                  </a:lnTo>
                  <a:lnTo>
                    <a:pt x="125013" y="514687"/>
                  </a:lnTo>
                  <a:lnTo>
                    <a:pt x="121827" y="499442"/>
                  </a:lnTo>
                  <a:lnTo>
                    <a:pt x="125013" y="484201"/>
                  </a:lnTo>
                  <a:lnTo>
                    <a:pt x="133701" y="471750"/>
                  </a:lnTo>
                  <a:lnTo>
                    <a:pt x="146591" y="463352"/>
                  </a:lnTo>
                  <a:lnTo>
                    <a:pt x="162378" y="460271"/>
                  </a:lnTo>
                  <a:lnTo>
                    <a:pt x="808251" y="460271"/>
                  </a:lnTo>
                  <a:lnTo>
                    <a:pt x="808251" y="419026"/>
                  </a:lnTo>
                  <a:lnTo>
                    <a:pt x="404113" y="419026"/>
                  </a:lnTo>
                  <a:lnTo>
                    <a:pt x="358424" y="413032"/>
                  </a:lnTo>
                  <a:lnTo>
                    <a:pt x="317339" y="396124"/>
                  </a:lnTo>
                  <a:lnTo>
                    <a:pt x="282511" y="369912"/>
                  </a:lnTo>
                  <a:lnTo>
                    <a:pt x="255590" y="336003"/>
                  </a:lnTo>
                  <a:lnTo>
                    <a:pt x="238226" y="296008"/>
                  </a:lnTo>
                  <a:lnTo>
                    <a:pt x="232072" y="251536"/>
                  </a:lnTo>
                  <a:lnTo>
                    <a:pt x="235099" y="220171"/>
                  </a:lnTo>
                  <a:lnTo>
                    <a:pt x="257602" y="163829"/>
                  </a:lnTo>
                  <a:lnTo>
                    <a:pt x="302117" y="116732"/>
                  </a:lnTo>
                  <a:lnTo>
                    <a:pt x="367066" y="87960"/>
                  </a:lnTo>
                  <a:lnTo>
                    <a:pt x="404112" y="84047"/>
                  </a:lnTo>
                  <a:lnTo>
                    <a:pt x="582502" y="84047"/>
                  </a:lnTo>
                  <a:lnTo>
                    <a:pt x="582502" y="12970"/>
                  </a:lnTo>
                  <a:lnTo>
                    <a:pt x="609452" y="12970"/>
                  </a:lnTo>
                  <a:lnTo>
                    <a:pt x="601757" y="5534"/>
                  </a:lnTo>
                  <a:lnTo>
                    <a:pt x="598090" y="1902"/>
                  </a:lnTo>
                  <a:lnTo>
                    <a:pt x="593116" y="0"/>
                  </a:lnTo>
                  <a:close/>
                </a:path>
                <a:path w="808354" h="597535">
                  <a:moveTo>
                    <a:pt x="284422" y="460271"/>
                  </a:moveTo>
                  <a:lnTo>
                    <a:pt x="162378" y="460271"/>
                  </a:lnTo>
                  <a:lnTo>
                    <a:pt x="178158" y="463363"/>
                  </a:lnTo>
                  <a:lnTo>
                    <a:pt x="191033" y="471772"/>
                  </a:lnTo>
                  <a:lnTo>
                    <a:pt x="199702" y="484201"/>
                  </a:lnTo>
                  <a:lnTo>
                    <a:pt x="202887" y="499442"/>
                  </a:lnTo>
                  <a:lnTo>
                    <a:pt x="199702" y="514687"/>
                  </a:lnTo>
                  <a:lnTo>
                    <a:pt x="191018" y="527150"/>
                  </a:lnTo>
                  <a:lnTo>
                    <a:pt x="178141" y="535560"/>
                  </a:lnTo>
                  <a:lnTo>
                    <a:pt x="162378" y="538646"/>
                  </a:lnTo>
                  <a:lnTo>
                    <a:pt x="284422" y="538646"/>
                  </a:lnTo>
                  <a:lnTo>
                    <a:pt x="268629" y="535560"/>
                  </a:lnTo>
                  <a:lnTo>
                    <a:pt x="255737" y="527150"/>
                  </a:lnTo>
                  <a:lnTo>
                    <a:pt x="247048" y="514687"/>
                  </a:lnTo>
                  <a:lnTo>
                    <a:pt x="243862" y="499442"/>
                  </a:lnTo>
                  <a:lnTo>
                    <a:pt x="244686" y="491592"/>
                  </a:lnTo>
                  <a:lnTo>
                    <a:pt x="276250" y="461071"/>
                  </a:lnTo>
                  <a:lnTo>
                    <a:pt x="284422" y="460271"/>
                  </a:lnTo>
                  <a:close/>
                </a:path>
                <a:path w="808354" h="597535">
                  <a:moveTo>
                    <a:pt x="808251" y="460271"/>
                  </a:moveTo>
                  <a:lnTo>
                    <a:pt x="603315" y="460271"/>
                  </a:lnTo>
                  <a:lnTo>
                    <a:pt x="619095" y="463363"/>
                  </a:lnTo>
                  <a:lnTo>
                    <a:pt x="631998" y="471772"/>
                  </a:lnTo>
                  <a:lnTo>
                    <a:pt x="640700" y="484201"/>
                  </a:lnTo>
                  <a:lnTo>
                    <a:pt x="643901" y="499442"/>
                  </a:lnTo>
                  <a:lnTo>
                    <a:pt x="643069" y="507377"/>
                  </a:lnTo>
                  <a:lnTo>
                    <a:pt x="611461" y="537860"/>
                  </a:lnTo>
                  <a:lnTo>
                    <a:pt x="603315" y="538646"/>
                  </a:lnTo>
                  <a:lnTo>
                    <a:pt x="808251" y="538646"/>
                  </a:lnTo>
                  <a:lnTo>
                    <a:pt x="808251" y="460271"/>
                  </a:lnTo>
                  <a:close/>
                </a:path>
                <a:path w="808354" h="597535">
                  <a:moveTo>
                    <a:pt x="582502" y="84047"/>
                  </a:moveTo>
                  <a:lnTo>
                    <a:pt x="404112" y="84047"/>
                  </a:lnTo>
                  <a:lnTo>
                    <a:pt x="449799" y="90034"/>
                  </a:lnTo>
                  <a:lnTo>
                    <a:pt x="490889" y="106929"/>
                  </a:lnTo>
                  <a:lnTo>
                    <a:pt x="525729" y="133129"/>
                  </a:lnTo>
                  <a:lnTo>
                    <a:pt x="552663" y="167031"/>
                  </a:lnTo>
                  <a:lnTo>
                    <a:pt x="570037" y="207034"/>
                  </a:lnTo>
                  <a:lnTo>
                    <a:pt x="576197" y="251536"/>
                  </a:lnTo>
                  <a:lnTo>
                    <a:pt x="576197" y="257762"/>
                  </a:lnTo>
                  <a:lnTo>
                    <a:pt x="575825" y="263901"/>
                  </a:lnTo>
                  <a:lnTo>
                    <a:pt x="562191" y="317676"/>
                  </a:lnTo>
                  <a:lnTo>
                    <a:pt x="536295" y="358642"/>
                  </a:lnTo>
                  <a:lnTo>
                    <a:pt x="499771" y="390689"/>
                  </a:lnTo>
                  <a:lnTo>
                    <a:pt x="454937" y="411567"/>
                  </a:lnTo>
                  <a:lnTo>
                    <a:pt x="404113" y="419026"/>
                  </a:lnTo>
                  <a:lnTo>
                    <a:pt x="808251" y="419026"/>
                  </a:lnTo>
                  <a:lnTo>
                    <a:pt x="808251" y="218160"/>
                  </a:lnTo>
                  <a:lnTo>
                    <a:pt x="606091" y="218160"/>
                  </a:lnTo>
                  <a:lnTo>
                    <a:pt x="596910" y="216171"/>
                  </a:lnTo>
                  <a:lnTo>
                    <a:pt x="589412" y="210745"/>
                  </a:lnTo>
                  <a:lnTo>
                    <a:pt x="584356" y="202692"/>
                  </a:lnTo>
                  <a:lnTo>
                    <a:pt x="582502" y="192824"/>
                  </a:lnTo>
                  <a:lnTo>
                    <a:pt x="582502" y="84047"/>
                  </a:lnTo>
                  <a:close/>
                </a:path>
                <a:path w="808354" h="597535">
                  <a:moveTo>
                    <a:pt x="609452" y="12970"/>
                  </a:moveTo>
                  <a:lnTo>
                    <a:pt x="582502" y="12970"/>
                  </a:lnTo>
                  <a:lnTo>
                    <a:pt x="794671" y="218160"/>
                  </a:lnTo>
                  <a:lnTo>
                    <a:pt x="808251" y="218160"/>
                  </a:lnTo>
                  <a:lnTo>
                    <a:pt x="808251" y="207783"/>
                  </a:lnTo>
                  <a:lnTo>
                    <a:pt x="806175" y="203114"/>
                  </a:lnTo>
                  <a:lnTo>
                    <a:pt x="802456" y="199482"/>
                  </a:lnTo>
                  <a:lnTo>
                    <a:pt x="609452" y="12970"/>
                  </a:lnTo>
                  <a:close/>
                </a:path>
              </a:pathLst>
            </a:custGeom>
            <a:solidFill>
              <a:srgbClr val="4963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292335" y="4816505"/>
              <a:ext cx="1146175" cy="910590"/>
            </a:xfrm>
            <a:custGeom>
              <a:avLst/>
              <a:gdLst/>
              <a:ahLst/>
              <a:cxnLst/>
              <a:rect l="l" t="t" r="r" b="b"/>
              <a:pathLst>
                <a:path w="1146175" h="910589">
                  <a:moveTo>
                    <a:pt x="212163" y="0"/>
                  </a:moveTo>
                  <a:lnTo>
                    <a:pt x="60779" y="0"/>
                  </a:lnTo>
                  <a:lnTo>
                    <a:pt x="17801" y="17774"/>
                  </a:lnTo>
                  <a:lnTo>
                    <a:pt x="0" y="60744"/>
                  </a:lnTo>
                  <a:lnTo>
                    <a:pt x="0" y="849563"/>
                  </a:lnTo>
                  <a:lnTo>
                    <a:pt x="17817" y="892562"/>
                  </a:lnTo>
                  <a:lnTo>
                    <a:pt x="60832" y="910376"/>
                  </a:lnTo>
                  <a:lnTo>
                    <a:pt x="1049021" y="910376"/>
                  </a:lnTo>
                  <a:lnTo>
                    <a:pt x="1086584" y="902795"/>
                  </a:lnTo>
                  <a:lnTo>
                    <a:pt x="1117270" y="882121"/>
                  </a:lnTo>
                  <a:lnTo>
                    <a:pt x="1137965" y="851456"/>
                  </a:lnTo>
                  <a:lnTo>
                    <a:pt x="1145555" y="813902"/>
                  </a:lnTo>
                  <a:lnTo>
                    <a:pt x="1145555" y="220762"/>
                  </a:lnTo>
                  <a:lnTo>
                    <a:pt x="1127736" y="177805"/>
                  </a:lnTo>
                  <a:lnTo>
                    <a:pt x="1084745" y="160010"/>
                  </a:lnTo>
                  <a:lnTo>
                    <a:pt x="394610" y="160009"/>
                  </a:lnTo>
                  <a:lnTo>
                    <a:pt x="374841" y="157558"/>
                  </a:lnTo>
                  <a:lnTo>
                    <a:pt x="356552" y="150481"/>
                  </a:lnTo>
                  <a:lnTo>
                    <a:pt x="340523" y="139195"/>
                  </a:lnTo>
                  <a:lnTo>
                    <a:pt x="327537" y="124116"/>
                  </a:lnTo>
                  <a:lnTo>
                    <a:pt x="258432" y="20406"/>
                  </a:lnTo>
                  <a:lnTo>
                    <a:pt x="252827" y="14959"/>
                  </a:lnTo>
                  <a:lnTo>
                    <a:pt x="246478" y="10549"/>
                  </a:lnTo>
                  <a:lnTo>
                    <a:pt x="238680" y="6055"/>
                  </a:lnTo>
                  <a:lnTo>
                    <a:pt x="230264" y="2745"/>
                  </a:lnTo>
                  <a:lnTo>
                    <a:pt x="221377" y="699"/>
                  </a:lnTo>
                  <a:lnTo>
                    <a:pt x="212163" y="0"/>
                  </a:lnTo>
                  <a:close/>
                </a:path>
              </a:pathLst>
            </a:custGeom>
            <a:solidFill>
              <a:srgbClr val="F087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794206" y="4444172"/>
              <a:ext cx="297815" cy="287655"/>
            </a:xfrm>
            <a:custGeom>
              <a:avLst/>
              <a:gdLst/>
              <a:ahLst/>
              <a:cxnLst/>
              <a:rect l="l" t="t" r="r" b="b"/>
              <a:pathLst>
                <a:path w="297814" h="287654">
                  <a:moveTo>
                    <a:pt x="148720" y="0"/>
                  </a:moveTo>
                  <a:lnTo>
                    <a:pt x="98267" y="8560"/>
                  </a:lnTo>
                  <a:lnTo>
                    <a:pt x="55178" y="32166"/>
                  </a:lnTo>
                  <a:lnTo>
                    <a:pt x="14961" y="80977"/>
                  </a:lnTo>
                  <a:lnTo>
                    <a:pt x="0" y="143797"/>
                  </a:lnTo>
                  <a:lnTo>
                    <a:pt x="7593" y="189199"/>
                  </a:lnTo>
                  <a:lnTo>
                    <a:pt x="28727" y="228667"/>
                  </a:lnTo>
                  <a:lnTo>
                    <a:pt x="60938" y="259813"/>
                  </a:lnTo>
                  <a:lnTo>
                    <a:pt x="101757" y="280251"/>
                  </a:lnTo>
                  <a:lnTo>
                    <a:pt x="148720" y="287594"/>
                  </a:lnTo>
                  <a:lnTo>
                    <a:pt x="195684" y="280251"/>
                  </a:lnTo>
                  <a:lnTo>
                    <a:pt x="236516" y="259813"/>
                  </a:lnTo>
                  <a:lnTo>
                    <a:pt x="263959" y="233291"/>
                  </a:lnTo>
                  <a:lnTo>
                    <a:pt x="113609" y="233291"/>
                  </a:lnTo>
                  <a:lnTo>
                    <a:pt x="113609" y="177865"/>
                  </a:lnTo>
                  <a:lnTo>
                    <a:pt x="56190" y="177865"/>
                  </a:lnTo>
                  <a:lnTo>
                    <a:pt x="56190" y="109901"/>
                  </a:lnTo>
                  <a:lnTo>
                    <a:pt x="113609" y="109901"/>
                  </a:lnTo>
                  <a:lnTo>
                    <a:pt x="113609" y="54475"/>
                  </a:lnTo>
                  <a:lnTo>
                    <a:pt x="264381" y="54475"/>
                  </a:lnTo>
                  <a:lnTo>
                    <a:pt x="235559" y="27138"/>
                  </a:lnTo>
                  <a:lnTo>
                    <a:pt x="195111" y="7169"/>
                  </a:lnTo>
                  <a:lnTo>
                    <a:pt x="148720" y="0"/>
                  </a:lnTo>
                  <a:close/>
                </a:path>
                <a:path w="297814" h="287654">
                  <a:moveTo>
                    <a:pt x="264381" y="54475"/>
                  </a:moveTo>
                  <a:lnTo>
                    <a:pt x="183830" y="54475"/>
                  </a:lnTo>
                  <a:lnTo>
                    <a:pt x="183830" y="109901"/>
                  </a:lnTo>
                  <a:lnTo>
                    <a:pt x="241249" y="109901"/>
                  </a:lnTo>
                  <a:lnTo>
                    <a:pt x="241249" y="177865"/>
                  </a:lnTo>
                  <a:lnTo>
                    <a:pt x="183830" y="177865"/>
                  </a:lnTo>
                  <a:lnTo>
                    <a:pt x="183830" y="233291"/>
                  </a:lnTo>
                  <a:lnTo>
                    <a:pt x="263959" y="233291"/>
                  </a:lnTo>
                  <a:lnTo>
                    <a:pt x="268743" y="228667"/>
                  </a:lnTo>
                  <a:lnTo>
                    <a:pt x="289893" y="189199"/>
                  </a:lnTo>
                  <a:lnTo>
                    <a:pt x="297492" y="143797"/>
                  </a:lnTo>
                  <a:lnTo>
                    <a:pt x="297380" y="140770"/>
                  </a:lnTo>
                  <a:lnTo>
                    <a:pt x="289079" y="96247"/>
                  </a:lnTo>
                  <a:lnTo>
                    <a:pt x="267676" y="57600"/>
                  </a:lnTo>
                  <a:lnTo>
                    <a:pt x="264381" y="54475"/>
                  </a:lnTo>
                  <a:close/>
                </a:path>
              </a:pathLst>
            </a:custGeom>
            <a:solidFill>
              <a:srgbClr val="D11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480536" y="5160555"/>
              <a:ext cx="151765" cy="461009"/>
            </a:xfrm>
            <a:custGeom>
              <a:avLst/>
              <a:gdLst/>
              <a:ahLst/>
              <a:cxnLst/>
              <a:rect l="l" t="t" r="r" b="b"/>
              <a:pathLst>
                <a:path w="151765" h="461010">
                  <a:moveTo>
                    <a:pt x="134594" y="0"/>
                  </a:moveTo>
                  <a:lnTo>
                    <a:pt x="0" y="0"/>
                  </a:lnTo>
                  <a:lnTo>
                    <a:pt x="0" y="460652"/>
                  </a:lnTo>
                  <a:lnTo>
                    <a:pt x="148867" y="30609"/>
                  </a:lnTo>
                  <a:lnTo>
                    <a:pt x="151375" y="23467"/>
                  </a:lnTo>
                  <a:lnTo>
                    <a:pt x="150251" y="15832"/>
                  </a:lnTo>
                  <a:lnTo>
                    <a:pt x="141514" y="3510"/>
                  </a:lnTo>
                  <a:lnTo>
                    <a:pt x="134594" y="0"/>
                  </a:lnTo>
                  <a:close/>
                </a:path>
              </a:pathLst>
            </a:custGeom>
            <a:solidFill>
              <a:srgbClr val="F0871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8674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My</a:t>
            </a:r>
            <a:r>
              <a:rPr dirty="0" sz="4000"/>
              <a:t> </a:t>
            </a:r>
            <a:r>
              <a:rPr dirty="0" sz="4000" spc="-5"/>
              <a:t>Health My</a:t>
            </a:r>
            <a:r>
              <a:rPr dirty="0" sz="4000" spc="5"/>
              <a:t> </a:t>
            </a:r>
            <a:r>
              <a:rPr dirty="0" sz="4000" spc="-5"/>
              <a:t>Responsibility</a:t>
            </a:r>
            <a:endParaRPr sz="4000"/>
          </a:p>
          <a:p>
            <a:pPr algn="ctr" marL="683895">
              <a:lnSpc>
                <a:spcPct val="100000"/>
              </a:lnSpc>
              <a:spcBef>
                <a:spcPts val="165"/>
              </a:spcBef>
            </a:pPr>
            <a:r>
              <a:rPr dirty="0" spc="-5"/>
              <a:t>how</a:t>
            </a:r>
            <a:r>
              <a:rPr dirty="0" spc="-35"/>
              <a:t> </a:t>
            </a:r>
            <a:r>
              <a:rPr dirty="0" spc="5"/>
              <a:t>can</a:t>
            </a:r>
            <a:r>
              <a:rPr dirty="0" spc="-30"/>
              <a:t> </a:t>
            </a:r>
            <a:r>
              <a:rPr dirty="0" spc="-5"/>
              <a:t>patients</a:t>
            </a:r>
            <a:r>
              <a:rPr dirty="0" spc="-30"/>
              <a:t> </a:t>
            </a:r>
            <a:r>
              <a:rPr dirty="0"/>
              <a:t>engage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5381" y="2870733"/>
            <a:ext cx="2277110" cy="7874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96265" marR="5080" indent="-584200">
              <a:lnSpc>
                <a:spcPct val="119000"/>
              </a:lnSpc>
              <a:spcBef>
                <a:spcPts val="90"/>
              </a:spcBef>
            </a:pPr>
            <a:r>
              <a:rPr dirty="0" sz="2100" spc="15">
                <a:latin typeface="Times New Roman"/>
                <a:cs typeface="Times New Roman"/>
              </a:rPr>
              <a:t>Being</a:t>
            </a:r>
            <a:r>
              <a:rPr dirty="0" sz="2100" spc="-12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Alert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-</a:t>
            </a:r>
            <a:r>
              <a:rPr dirty="0" sz="2100" spc="-100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Asking  </a:t>
            </a:r>
            <a:r>
              <a:rPr dirty="0" sz="2100" spc="10">
                <a:latin typeface="Times New Roman"/>
                <a:cs typeface="Times New Roman"/>
              </a:rPr>
              <a:t>Questions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67392" y="2900629"/>
            <a:ext cx="1922145" cy="93535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ctr" marL="12700" marR="5080">
              <a:lnSpc>
                <a:spcPct val="91200"/>
              </a:lnSpc>
              <a:spcBef>
                <a:spcPts val="360"/>
              </a:spcBef>
            </a:pPr>
            <a:r>
              <a:rPr dirty="0" sz="2100" spc="15">
                <a:latin typeface="Times New Roman"/>
                <a:cs typeface="Times New Roman"/>
              </a:rPr>
              <a:t>Keeping</a:t>
            </a:r>
            <a:r>
              <a:rPr dirty="0" sz="2100" spc="-9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Track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of </a:t>
            </a:r>
            <a:r>
              <a:rPr dirty="0" sz="2100" spc="-509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Medication/ </a:t>
            </a:r>
            <a:r>
              <a:rPr dirty="0" sz="2100" spc="15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Symptoms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36589" y="3015742"/>
            <a:ext cx="2333625" cy="64389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5080" indent="596900">
              <a:lnSpc>
                <a:spcPts val="2300"/>
              </a:lnSpc>
              <a:spcBef>
                <a:spcPts val="395"/>
              </a:spcBef>
            </a:pPr>
            <a:r>
              <a:rPr dirty="0" sz="2100" spc="10">
                <a:latin typeface="Times New Roman"/>
                <a:cs typeface="Times New Roman"/>
              </a:rPr>
              <a:t>Following </a:t>
            </a:r>
            <a:r>
              <a:rPr dirty="0" sz="2100" spc="1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Pres</a:t>
            </a:r>
            <a:r>
              <a:rPr dirty="0" sz="2100" spc="5">
                <a:latin typeface="Times New Roman"/>
                <a:cs typeface="Times New Roman"/>
              </a:rPr>
              <a:t>c</a:t>
            </a:r>
            <a:r>
              <a:rPr dirty="0" sz="2100" spc="10">
                <a:latin typeface="Times New Roman"/>
                <a:cs typeface="Times New Roman"/>
              </a:rPr>
              <a:t>r</a:t>
            </a:r>
            <a:r>
              <a:rPr dirty="0" sz="2100" spc="-5">
                <a:latin typeface="Times New Roman"/>
                <a:cs typeface="Times New Roman"/>
              </a:rPr>
              <a:t>i</a:t>
            </a:r>
            <a:r>
              <a:rPr dirty="0" sz="2100" spc="10">
                <a:latin typeface="Times New Roman"/>
                <a:cs typeface="Times New Roman"/>
              </a:rPr>
              <a:t>pt</a:t>
            </a:r>
            <a:r>
              <a:rPr dirty="0" sz="2100" spc="-10">
                <a:latin typeface="Times New Roman"/>
                <a:cs typeface="Times New Roman"/>
              </a:rPr>
              <a:t>i</a:t>
            </a:r>
            <a:r>
              <a:rPr dirty="0" sz="2100" spc="10">
                <a:latin typeface="Times New Roman"/>
                <a:cs typeface="Times New Roman"/>
              </a:rPr>
              <a:t>ons/</a:t>
            </a:r>
            <a:r>
              <a:rPr dirty="0" sz="2100" spc="-130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Advise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00729" y="3015742"/>
            <a:ext cx="2209165" cy="64389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460375" marR="5080" indent="-448309">
              <a:lnSpc>
                <a:spcPts val="2300"/>
              </a:lnSpc>
              <a:spcBef>
                <a:spcPts val="395"/>
              </a:spcBef>
            </a:pPr>
            <a:r>
              <a:rPr dirty="0" sz="2100" spc="10">
                <a:latin typeface="Times New Roman"/>
                <a:cs typeface="Times New Roman"/>
              </a:rPr>
              <a:t>Providing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Complete </a:t>
            </a:r>
            <a:r>
              <a:rPr dirty="0" sz="2100" spc="-509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Information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96688" y="5790996"/>
            <a:ext cx="1929130" cy="64389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42545" marR="5080" indent="-30480">
              <a:lnSpc>
                <a:spcPts val="2300"/>
              </a:lnSpc>
              <a:spcBef>
                <a:spcPts val="395"/>
              </a:spcBef>
            </a:pPr>
            <a:r>
              <a:rPr dirty="0" sz="2100" spc="15">
                <a:latin typeface="Times New Roman"/>
                <a:cs typeface="Times New Roman"/>
              </a:rPr>
              <a:t>Keeping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Updated </a:t>
            </a:r>
            <a:r>
              <a:rPr dirty="0" sz="2100" spc="-509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Medical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Records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17483" y="5767527"/>
            <a:ext cx="2079625" cy="6445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ts val="2415"/>
              </a:lnSpc>
              <a:spcBef>
                <a:spcPts val="135"/>
              </a:spcBef>
            </a:pPr>
            <a:r>
              <a:rPr dirty="0" sz="2100" spc="15">
                <a:latin typeface="Times New Roman"/>
                <a:cs typeface="Times New Roman"/>
              </a:rPr>
              <a:t>Giving</a:t>
            </a: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ts val="2415"/>
              </a:lnSpc>
            </a:pPr>
            <a:r>
              <a:rPr dirty="0" sz="2100" spc="-15">
                <a:latin typeface="Times New Roman"/>
                <a:cs typeface="Times New Roman"/>
              </a:rPr>
              <a:t>Valuable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Feedback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95652" y="5767527"/>
            <a:ext cx="2001520" cy="93535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ctr" marL="12700" marR="5080" indent="-635">
              <a:lnSpc>
                <a:spcPct val="91200"/>
              </a:lnSpc>
              <a:spcBef>
                <a:spcPts val="360"/>
              </a:spcBef>
            </a:pPr>
            <a:r>
              <a:rPr dirty="0" sz="2100" spc="10">
                <a:latin typeface="Times New Roman"/>
                <a:cs typeface="Times New Roman"/>
              </a:rPr>
              <a:t>Getting </a:t>
            </a:r>
            <a:r>
              <a:rPr dirty="0" sz="2100" spc="15">
                <a:latin typeface="Times New Roman"/>
                <a:cs typeface="Times New Roman"/>
              </a:rPr>
              <a:t>a Second </a:t>
            </a:r>
            <a:r>
              <a:rPr dirty="0" sz="2100" spc="20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Opinion;</a:t>
            </a:r>
            <a:r>
              <a:rPr dirty="0" sz="2100" spc="-9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Building </a:t>
            </a:r>
            <a:r>
              <a:rPr dirty="0" sz="2100" spc="-509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Trust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0"/>
            <a:ext cx="1964689" cy="6858000"/>
            <a:chOff x="0" y="0"/>
            <a:chExt cx="1964689" cy="6858000"/>
          </a:xfrm>
        </p:grpSpPr>
        <p:sp>
          <p:nvSpPr>
            <p:cNvPr id="30" name="object 30"/>
            <p:cNvSpPr/>
            <p:nvPr/>
          </p:nvSpPr>
          <p:spPr>
            <a:xfrm>
              <a:off x="0" y="0"/>
              <a:ext cx="266700" cy="6858000"/>
            </a:xfrm>
            <a:custGeom>
              <a:avLst/>
              <a:gdLst/>
              <a:ahLst/>
              <a:cxnLst/>
              <a:rect l="l" t="t" r="r" b="b"/>
              <a:pathLst>
                <a:path w="266700" h="6858000">
                  <a:moveTo>
                    <a:pt x="0" y="6857996"/>
                  </a:moveTo>
                  <a:lnTo>
                    <a:pt x="266700" y="6857996"/>
                  </a:lnTo>
                  <a:lnTo>
                    <a:pt x="266700" y="0"/>
                  </a:lnTo>
                  <a:lnTo>
                    <a:pt x="0" y="0"/>
                  </a:lnTo>
                  <a:lnTo>
                    <a:pt x="0" y="6857996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0227" y="6170675"/>
              <a:ext cx="1664208" cy="6873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2775" y="1588009"/>
            <a:ext cx="4276344" cy="47823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7871" y="6042659"/>
            <a:ext cx="411479" cy="5715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256540" cy="6858000"/>
          </a:xfrm>
          <a:custGeom>
            <a:avLst/>
            <a:gdLst/>
            <a:ahLst/>
            <a:cxnLst/>
            <a:rect l="l" t="t" r="r" b="b"/>
            <a:pathLst>
              <a:path w="256540" h="6858000">
                <a:moveTo>
                  <a:pt x="0" y="6857996"/>
                </a:moveTo>
                <a:lnTo>
                  <a:pt x="256032" y="6857996"/>
                </a:lnTo>
                <a:lnTo>
                  <a:pt x="256032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336" y="6187944"/>
            <a:ext cx="1744664" cy="53237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6402" rIns="0" bIns="0" rtlCol="0" vert="horz">
            <a:spAutoFit/>
          </a:bodyPr>
          <a:lstStyle/>
          <a:p>
            <a:pPr algn="ctr" marL="128905">
              <a:lnSpc>
                <a:spcPct val="100000"/>
              </a:lnSpc>
              <a:spcBef>
                <a:spcPts val="105"/>
              </a:spcBef>
            </a:pPr>
            <a:r>
              <a:rPr dirty="0" spc="-90"/>
              <a:t>Your</a:t>
            </a:r>
            <a:r>
              <a:rPr dirty="0" spc="-75"/>
              <a:t> </a:t>
            </a:r>
            <a:r>
              <a:rPr dirty="0"/>
              <a:t>Health</a:t>
            </a:r>
            <a:r>
              <a:rPr dirty="0" spc="-55"/>
              <a:t> </a:t>
            </a:r>
            <a:r>
              <a:rPr dirty="0"/>
              <a:t>My</a:t>
            </a:r>
            <a:r>
              <a:rPr dirty="0" spc="-20"/>
              <a:t> </a:t>
            </a:r>
            <a:r>
              <a:rPr dirty="0"/>
              <a:t>Responsibility</a:t>
            </a:r>
          </a:p>
          <a:p>
            <a:pPr algn="ctr" marL="130175">
              <a:lnSpc>
                <a:spcPct val="100000"/>
              </a:lnSpc>
            </a:pPr>
            <a:r>
              <a:rPr dirty="0" sz="2800" spc="-5"/>
              <a:t>How</a:t>
            </a:r>
            <a:r>
              <a:rPr dirty="0" sz="2800" spc="-20"/>
              <a:t> </a:t>
            </a:r>
            <a:r>
              <a:rPr dirty="0" sz="2800" spc="-5"/>
              <a:t>can</a:t>
            </a:r>
            <a:r>
              <a:rPr dirty="0" sz="2800" spc="-15"/>
              <a:t> </a:t>
            </a:r>
            <a:r>
              <a:rPr dirty="0" sz="2800" spc="-10"/>
              <a:t>HCP</a:t>
            </a:r>
            <a:r>
              <a:rPr dirty="0" sz="2800" spc="-145"/>
              <a:t> </a:t>
            </a:r>
            <a:r>
              <a:rPr dirty="0" sz="2800"/>
              <a:t>engage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36" y="165938"/>
            <a:ext cx="1444752" cy="440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4557" y="153365"/>
            <a:ext cx="4803775" cy="6553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100" spc="20"/>
              <a:t>How</a:t>
            </a:r>
            <a:r>
              <a:rPr dirty="0" sz="4100" spc="-15"/>
              <a:t> </a:t>
            </a:r>
            <a:r>
              <a:rPr dirty="0" sz="4100" spc="5"/>
              <a:t>will</a:t>
            </a:r>
            <a:r>
              <a:rPr dirty="0" sz="4100" spc="10"/>
              <a:t> PFPSF</a:t>
            </a:r>
            <a:r>
              <a:rPr dirty="0" sz="4100" spc="-140"/>
              <a:t> </a:t>
            </a:r>
            <a:r>
              <a:rPr dirty="0" sz="4100" spc="5"/>
              <a:t>help</a:t>
            </a:r>
            <a:endParaRPr sz="41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576" y="6012178"/>
            <a:ext cx="543153" cy="75437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895600" y="1139952"/>
            <a:ext cx="6400800" cy="803275"/>
          </a:xfrm>
          <a:custGeom>
            <a:avLst/>
            <a:gdLst/>
            <a:ahLst/>
            <a:cxnLst/>
            <a:rect l="l" t="t" r="r" b="b"/>
            <a:pathLst>
              <a:path w="6400800" h="803275">
                <a:moveTo>
                  <a:pt x="5886577" y="0"/>
                </a:moveTo>
                <a:lnTo>
                  <a:pt x="5939149" y="2073"/>
                </a:lnTo>
                <a:lnTo>
                  <a:pt x="5990203" y="8160"/>
                </a:lnTo>
                <a:lnTo>
                  <a:pt x="6039481" y="18057"/>
                </a:lnTo>
                <a:lnTo>
                  <a:pt x="6086725" y="31563"/>
                </a:lnTo>
                <a:lnTo>
                  <a:pt x="6131674" y="48476"/>
                </a:lnTo>
                <a:lnTo>
                  <a:pt x="6174072" y="68593"/>
                </a:lnTo>
                <a:lnTo>
                  <a:pt x="6213659" y="91713"/>
                </a:lnTo>
                <a:lnTo>
                  <a:pt x="6250178" y="117633"/>
                </a:lnTo>
                <a:lnTo>
                  <a:pt x="6283368" y="146152"/>
                </a:lnTo>
                <a:lnTo>
                  <a:pt x="6312972" y="177068"/>
                </a:lnTo>
                <a:lnTo>
                  <a:pt x="6338730" y="210178"/>
                </a:lnTo>
                <a:lnTo>
                  <a:pt x="6360386" y="245280"/>
                </a:lnTo>
                <a:lnTo>
                  <a:pt x="6377679" y="282173"/>
                </a:lnTo>
                <a:lnTo>
                  <a:pt x="6390351" y="320654"/>
                </a:lnTo>
                <a:lnTo>
                  <a:pt x="6398144" y="360522"/>
                </a:lnTo>
                <a:lnTo>
                  <a:pt x="6400800" y="401574"/>
                </a:lnTo>
                <a:lnTo>
                  <a:pt x="6398144" y="442625"/>
                </a:lnTo>
                <a:lnTo>
                  <a:pt x="6390351" y="482493"/>
                </a:lnTo>
                <a:lnTo>
                  <a:pt x="6377679" y="520974"/>
                </a:lnTo>
                <a:lnTo>
                  <a:pt x="6360386" y="557867"/>
                </a:lnTo>
                <a:lnTo>
                  <a:pt x="6338730" y="592969"/>
                </a:lnTo>
                <a:lnTo>
                  <a:pt x="6312972" y="626079"/>
                </a:lnTo>
                <a:lnTo>
                  <a:pt x="6283368" y="656995"/>
                </a:lnTo>
                <a:lnTo>
                  <a:pt x="6250178" y="685514"/>
                </a:lnTo>
                <a:lnTo>
                  <a:pt x="6213659" y="711434"/>
                </a:lnTo>
                <a:lnTo>
                  <a:pt x="6174072" y="734554"/>
                </a:lnTo>
                <a:lnTo>
                  <a:pt x="6131674" y="754671"/>
                </a:lnTo>
                <a:lnTo>
                  <a:pt x="6086725" y="771584"/>
                </a:lnTo>
                <a:lnTo>
                  <a:pt x="6039481" y="785090"/>
                </a:lnTo>
                <a:lnTo>
                  <a:pt x="5990203" y="794987"/>
                </a:lnTo>
                <a:lnTo>
                  <a:pt x="5939149" y="801074"/>
                </a:lnTo>
                <a:lnTo>
                  <a:pt x="5886577" y="803148"/>
                </a:lnTo>
                <a:lnTo>
                  <a:pt x="514223" y="803148"/>
                </a:lnTo>
                <a:lnTo>
                  <a:pt x="461650" y="801074"/>
                </a:lnTo>
                <a:lnTo>
                  <a:pt x="410596" y="794987"/>
                </a:lnTo>
                <a:lnTo>
                  <a:pt x="361318" y="785090"/>
                </a:lnTo>
                <a:lnTo>
                  <a:pt x="314074" y="771584"/>
                </a:lnTo>
                <a:lnTo>
                  <a:pt x="269125" y="754671"/>
                </a:lnTo>
                <a:lnTo>
                  <a:pt x="226727" y="734554"/>
                </a:lnTo>
                <a:lnTo>
                  <a:pt x="187140" y="711434"/>
                </a:lnTo>
                <a:lnTo>
                  <a:pt x="150621" y="685514"/>
                </a:lnTo>
                <a:lnTo>
                  <a:pt x="117431" y="656995"/>
                </a:lnTo>
                <a:lnTo>
                  <a:pt x="87827" y="626079"/>
                </a:lnTo>
                <a:lnTo>
                  <a:pt x="62069" y="592969"/>
                </a:lnTo>
                <a:lnTo>
                  <a:pt x="40413" y="557867"/>
                </a:lnTo>
                <a:lnTo>
                  <a:pt x="23120" y="520974"/>
                </a:lnTo>
                <a:lnTo>
                  <a:pt x="10448" y="482493"/>
                </a:lnTo>
                <a:lnTo>
                  <a:pt x="2655" y="442625"/>
                </a:lnTo>
                <a:lnTo>
                  <a:pt x="0" y="401574"/>
                </a:lnTo>
                <a:lnTo>
                  <a:pt x="2655" y="360522"/>
                </a:lnTo>
                <a:lnTo>
                  <a:pt x="10448" y="320654"/>
                </a:lnTo>
                <a:lnTo>
                  <a:pt x="23120" y="282173"/>
                </a:lnTo>
                <a:lnTo>
                  <a:pt x="40413" y="245280"/>
                </a:lnTo>
                <a:lnTo>
                  <a:pt x="62069" y="210178"/>
                </a:lnTo>
                <a:lnTo>
                  <a:pt x="87827" y="177068"/>
                </a:lnTo>
                <a:lnTo>
                  <a:pt x="117431" y="146152"/>
                </a:lnTo>
                <a:lnTo>
                  <a:pt x="150621" y="117633"/>
                </a:lnTo>
                <a:lnTo>
                  <a:pt x="187140" y="91713"/>
                </a:lnTo>
                <a:lnTo>
                  <a:pt x="226727" y="68593"/>
                </a:lnTo>
                <a:lnTo>
                  <a:pt x="269125" y="48476"/>
                </a:lnTo>
                <a:lnTo>
                  <a:pt x="314074" y="31563"/>
                </a:lnTo>
                <a:lnTo>
                  <a:pt x="361318" y="18057"/>
                </a:lnTo>
                <a:lnTo>
                  <a:pt x="410596" y="8160"/>
                </a:lnTo>
                <a:lnTo>
                  <a:pt x="461650" y="2073"/>
                </a:lnTo>
                <a:lnTo>
                  <a:pt x="514223" y="0"/>
                </a:lnTo>
                <a:lnTo>
                  <a:pt x="5886577" y="0"/>
                </a:lnTo>
                <a:close/>
              </a:path>
            </a:pathLst>
          </a:custGeom>
          <a:ln w="76200">
            <a:solidFill>
              <a:srgbClr val="FF5B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95600" y="2191511"/>
            <a:ext cx="6400800" cy="802005"/>
          </a:xfrm>
          <a:custGeom>
            <a:avLst/>
            <a:gdLst/>
            <a:ahLst/>
            <a:cxnLst/>
            <a:rect l="l" t="t" r="r" b="b"/>
            <a:pathLst>
              <a:path w="6400800" h="802005">
                <a:moveTo>
                  <a:pt x="5886577" y="0"/>
                </a:moveTo>
                <a:lnTo>
                  <a:pt x="5939149" y="2069"/>
                </a:lnTo>
                <a:lnTo>
                  <a:pt x="5990203" y="8143"/>
                </a:lnTo>
                <a:lnTo>
                  <a:pt x="6039481" y="18019"/>
                </a:lnTo>
                <a:lnTo>
                  <a:pt x="6086725" y="31497"/>
                </a:lnTo>
                <a:lnTo>
                  <a:pt x="6131674" y="48376"/>
                </a:lnTo>
                <a:lnTo>
                  <a:pt x="6174072" y="68452"/>
                </a:lnTo>
                <a:lnTo>
                  <a:pt x="6213659" y="91526"/>
                </a:lnTo>
                <a:lnTo>
                  <a:pt x="6250178" y="117395"/>
                </a:lnTo>
                <a:lnTo>
                  <a:pt x="6283368" y="145858"/>
                </a:lnTo>
                <a:lnTo>
                  <a:pt x="6312972" y="176714"/>
                </a:lnTo>
                <a:lnTo>
                  <a:pt x="6338730" y="209761"/>
                </a:lnTo>
                <a:lnTo>
                  <a:pt x="6360386" y="244798"/>
                </a:lnTo>
                <a:lnTo>
                  <a:pt x="6377679" y="281623"/>
                </a:lnTo>
                <a:lnTo>
                  <a:pt x="6390351" y="320034"/>
                </a:lnTo>
                <a:lnTo>
                  <a:pt x="6398144" y="359831"/>
                </a:lnTo>
                <a:lnTo>
                  <a:pt x="6400800" y="400812"/>
                </a:lnTo>
                <a:lnTo>
                  <a:pt x="6398144" y="441792"/>
                </a:lnTo>
                <a:lnTo>
                  <a:pt x="6390351" y="481589"/>
                </a:lnTo>
                <a:lnTo>
                  <a:pt x="6377679" y="520000"/>
                </a:lnTo>
                <a:lnTo>
                  <a:pt x="6360386" y="556825"/>
                </a:lnTo>
                <a:lnTo>
                  <a:pt x="6338730" y="591862"/>
                </a:lnTo>
                <a:lnTo>
                  <a:pt x="6312972" y="624909"/>
                </a:lnTo>
                <a:lnTo>
                  <a:pt x="6283368" y="655765"/>
                </a:lnTo>
                <a:lnTo>
                  <a:pt x="6250178" y="684228"/>
                </a:lnTo>
                <a:lnTo>
                  <a:pt x="6213659" y="710097"/>
                </a:lnTo>
                <a:lnTo>
                  <a:pt x="6174072" y="733171"/>
                </a:lnTo>
                <a:lnTo>
                  <a:pt x="6131674" y="753247"/>
                </a:lnTo>
                <a:lnTo>
                  <a:pt x="6086725" y="770126"/>
                </a:lnTo>
                <a:lnTo>
                  <a:pt x="6039481" y="783604"/>
                </a:lnTo>
                <a:lnTo>
                  <a:pt x="5990203" y="793480"/>
                </a:lnTo>
                <a:lnTo>
                  <a:pt x="5939149" y="799554"/>
                </a:lnTo>
                <a:lnTo>
                  <a:pt x="5886577" y="801624"/>
                </a:lnTo>
                <a:lnTo>
                  <a:pt x="514223" y="801624"/>
                </a:lnTo>
                <a:lnTo>
                  <a:pt x="461650" y="799554"/>
                </a:lnTo>
                <a:lnTo>
                  <a:pt x="410596" y="793480"/>
                </a:lnTo>
                <a:lnTo>
                  <a:pt x="361318" y="783604"/>
                </a:lnTo>
                <a:lnTo>
                  <a:pt x="314074" y="770126"/>
                </a:lnTo>
                <a:lnTo>
                  <a:pt x="269125" y="753247"/>
                </a:lnTo>
                <a:lnTo>
                  <a:pt x="226727" y="733171"/>
                </a:lnTo>
                <a:lnTo>
                  <a:pt x="187140" y="710097"/>
                </a:lnTo>
                <a:lnTo>
                  <a:pt x="150621" y="684228"/>
                </a:lnTo>
                <a:lnTo>
                  <a:pt x="117431" y="655765"/>
                </a:lnTo>
                <a:lnTo>
                  <a:pt x="87827" y="624909"/>
                </a:lnTo>
                <a:lnTo>
                  <a:pt x="62069" y="591862"/>
                </a:lnTo>
                <a:lnTo>
                  <a:pt x="40413" y="556825"/>
                </a:lnTo>
                <a:lnTo>
                  <a:pt x="23120" y="520000"/>
                </a:lnTo>
                <a:lnTo>
                  <a:pt x="10448" y="481589"/>
                </a:lnTo>
                <a:lnTo>
                  <a:pt x="2655" y="441792"/>
                </a:lnTo>
                <a:lnTo>
                  <a:pt x="0" y="400812"/>
                </a:lnTo>
                <a:lnTo>
                  <a:pt x="2655" y="359831"/>
                </a:lnTo>
                <a:lnTo>
                  <a:pt x="10448" y="320034"/>
                </a:lnTo>
                <a:lnTo>
                  <a:pt x="23120" y="281623"/>
                </a:lnTo>
                <a:lnTo>
                  <a:pt x="40413" y="244798"/>
                </a:lnTo>
                <a:lnTo>
                  <a:pt x="62069" y="209761"/>
                </a:lnTo>
                <a:lnTo>
                  <a:pt x="87827" y="176714"/>
                </a:lnTo>
                <a:lnTo>
                  <a:pt x="117431" y="145858"/>
                </a:lnTo>
                <a:lnTo>
                  <a:pt x="150621" y="117395"/>
                </a:lnTo>
                <a:lnTo>
                  <a:pt x="187140" y="91526"/>
                </a:lnTo>
                <a:lnTo>
                  <a:pt x="226727" y="68452"/>
                </a:lnTo>
                <a:lnTo>
                  <a:pt x="269125" y="48376"/>
                </a:lnTo>
                <a:lnTo>
                  <a:pt x="314074" y="31497"/>
                </a:lnTo>
                <a:lnTo>
                  <a:pt x="361318" y="18019"/>
                </a:lnTo>
                <a:lnTo>
                  <a:pt x="410596" y="8143"/>
                </a:lnTo>
                <a:lnTo>
                  <a:pt x="461650" y="2069"/>
                </a:lnTo>
                <a:lnTo>
                  <a:pt x="514223" y="0"/>
                </a:lnTo>
                <a:lnTo>
                  <a:pt x="5886577" y="0"/>
                </a:lnTo>
                <a:close/>
              </a:path>
            </a:pathLst>
          </a:custGeom>
          <a:ln w="76199">
            <a:solidFill>
              <a:srgbClr val="38B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95600" y="3240023"/>
            <a:ext cx="6400800" cy="803275"/>
          </a:xfrm>
          <a:custGeom>
            <a:avLst/>
            <a:gdLst/>
            <a:ahLst/>
            <a:cxnLst/>
            <a:rect l="l" t="t" r="r" b="b"/>
            <a:pathLst>
              <a:path w="6400800" h="803275">
                <a:moveTo>
                  <a:pt x="5886577" y="0"/>
                </a:moveTo>
                <a:lnTo>
                  <a:pt x="5939149" y="2073"/>
                </a:lnTo>
                <a:lnTo>
                  <a:pt x="5990203" y="8160"/>
                </a:lnTo>
                <a:lnTo>
                  <a:pt x="6039481" y="18057"/>
                </a:lnTo>
                <a:lnTo>
                  <a:pt x="6086725" y="31563"/>
                </a:lnTo>
                <a:lnTo>
                  <a:pt x="6131674" y="48476"/>
                </a:lnTo>
                <a:lnTo>
                  <a:pt x="6174072" y="68593"/>
                </a:lnTo>
                <a:lnTo>
                  <a:pt x="6213659" y="91713"/>
                </a:lnTo>
                <a:lnTo>
                  <a:pt x="6250178" y="117633"/>
                </a:lnTo>
                <a:lnTo>
                  <a:pt x="6283368" y="146152"/>
                </a:lnTo>
                <a:lnTo>
                  <a:pt x="6312972" y="177068"/>
                </a:lnTo>
                <a:lnTo>
                  <a:pt x="6338730" y="210178"/>
                </a:lnTo>
                <a:lnTo>
                  <a:pt x="6360386" y="245280"/>
                </a:lnTo>
                <a:lnTo>
                  <a:pt x="6377679" y="282173"/>
                </a:lnTo>
                <a:lnTo>
                  <a:pt x="6390351" y="320654"/>
                </a:lnTo>
                <a:lnTo>
                  <a:pt x="6398144" y="360522"/>
                </a:lnTo>
                <a:lnTo>
                  <a:pt x="6400800" y="401574"/>
                </a:lnTo>
                <a:lnTo>
                  <a:pt x="6398144" y="442625"/>
                </a:lnTo>
                <a:lnTo>
                  <a:pt x="6390351" y="482493"/>
                </a:lnTo>
                <a:lnTo>
                  <a:pt x="6377679" y="520974"/>
                </a:lnTo>
                <a:lnTo>
                  <a:pt x="6360386" y="557867"/>
                </a:lnTo>
                <a:lnTo>
                  <a:pt x="6338730" y="592969"/>
                </a:lnTo>
                <a:lnTo>
                  <a:pt x="6312972" y="626079"/>
                </a:lnTo>
                <a:lnTo>
                  <a:pt x="6283368" y="656995"/>
                </a:lnTo>
                <a:lnTo>
                  <a:pt x="6250178" y="685514"/>
                </a:lnTo>
                <a:lnTo>
                  <a:pt x="6213659" y="711434"/>
                </a:lnTo>
                <a:lnTo>
                  <a:pt x="6174072" y="734554"/>
                </a:lnTo>
                <a:lnTo>
                  <a:pt x="6131674" y="754671"/>
                </a:lnTo>
                <a:lnTo>
                  <a:pt x="6086725" y="771584"/>
                </a:lnTo>
                <a:lnTo>
                  <a:pt x="6039481" y="785090"/>
                </a:lnTo>
                <a:lnTo>
                  <a:pt x="5990203" y="794987"/>
                </a:lnTo>
                <a:lnTo>
                  <a:pt x="5939149" y="801074"/>
                </a:lnTo>
                <a:lnTo>
                  <a:pt x="5886577" y="803148"/>
                </a:lnTo>
                <a:lnTo>
                  <a:pt x="514223" y="803148"/>
                </a:lnTo>
                <a:lnTo>
                  <a:pt x="461650" y="801074"/>
                </a:lnTo>
                <a:lnTo>
                  <a:pt x="410596" y="794987"/>
                </a:lnTo>
                <a:lnTo>
                  <a:pt x="361318" y="785090"/>
                </a:lnTo>
                <a:lnTo>
                  <a:pt x="314074" y="771584"/>
                </a:lnTo>
                <a:lnTo>
                  <a:pt x="269125" y="754671"/>
                </a:lnTo>
                <a:lnTo>
                  <a:pt x="226727" y="734554"/>
                </a:lnTo>
                <a:lnTo>
                  <a:pt x="187140" y="711434"/>
                </a:lnTo>
                <a:lnTo>
                  <a:pt x="150621" y="685514"/>
                </a:lnTo>
                <a:lnTo>
                  <a:pt x="117431" y="656995"/>
                </a:lnTo>
                <a:lnTo>
                  <a:pt x="87827" y="626079"/>
                </a:lnTo>
                <a:lnTo>
                  <a:pt x="62069" y="592969"/>
                </a:lnTo>
                <a:lnTo>
                  <a:pt x="40413" y="557867"/>
                </a:lnTo>
                <a:lnTo>
                  <a:pt x="23120" y="520974"/>
                </a:lnTo>
                <a:lnTo>
                  <a:pt x="10448" y="482493"/>
                </a:lnTo>
                <a:lnTo>
                  <a:pt x="2655" y="442625"/>
                </a:lnTo>
                <a:lnTo>
                  <a:pt x="0" y="401574"/>
                </a:lnTo>
                <a:lnTo>
                  <a:pt x="2655" y="360522"/>
                </a:lnTo>
                <a:lnTo>
                  <a:pt x="10448" y="320654"/>
                </a:lnTo>
                <a:lnTo>
                  <a:pt x="23120" y="282173"/>
                </a:lnTo>
                <a:lnTo>
                  <a:pt x="40413" y="245280"/>
                </a:lnTo>
                <a:lnTo>
                  <a:pt x="62069" y="210178"/>
                </a:lnTo>
                <a:lnTo>
                  <a:pt x="87827" y="177068"/>
                </a:lnTo>
                <a:lnTo>
                  <a:pt x="117431" y="146152"/>
                </a:lnTo>
                <a:lnTo>
                  <a:pt x="150621" y="117633"/>
                </a:lnTo>
                <a:lnTo>
                  <a:pt x="187140" y="91713"/>
                </a:lnTo>
                <a:lnTo>
                  <a:pt x="226727" y="68593"/>
                </a:lnTo>
                <a:lnTo>
                  <a:pt x="269125" y="48476"/>
                </a:lnTo>
                <a:lnTo>
                  <a:pt x="314074" y="31563"/>
                </a:lnTo>
                <a:lnTo>
                  <a:pt x="361318" y="18057"/>
                </a:lnTo>
                <a:lnTo>
                  <a:pt x="410596" y="8160"/>
                </a:lnTo>
                <a:lnTo>
                  <a:pt x="461650" y="2073"/>
                </a:lnTo>
                <a:lnTo>
                  <a:pt x="514223" y="0"/>
                </a:lnTo>
                <a:lnTo>
                  <a:pt x="5886577" y="0"/>
                </a:lnTo>
                <a:close/>
              </a:path>
            </a:pathLst>
          </a:custGeom>
          <a:ln w="76200">
            <a:solidFill>
              <a:srgbClr val="FF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95600" y="4290059"/>
            <a:ext cx="6400800" cy="803275"/>
          </a:xfrm>
          <a:custGeom>
            <a:avLst/>
            <a:gdLst/>
            <a:ahLst/>
            <a:cxnLst/>
            <a:rect l="l" t="t" r="r" b="b"/>
            <a:pathLst>
              <a:path w="6400800" h="803275">
                <a:moveTo>
                  <a:pt x="5886577" y="0"/>
                </a:moveTo>
                <a:lnTo>
                  <a:pt x="5939149" y="2073"/>
                </a:lnTo>
                <a:lnTo>
                  <a:pt x="5990203" y="8160"/>
                </a:lnTo>
                <a:lnTo>
                  <a:pt x="6039481" y="18057"/>
                </a:lnTo>
                <a:lnTo>
                  <a:pt x="6086725" y="31563"/>
                </a:lnTo>
                <a:lnTo>
                  <a:pt x="6131674" y="48476"/>
                </a:lnTo>
                <a:lnTo>
                  <a:pt x="6174072" y="68593"/>
                </a:lnTo>
                <a:lnTo>
                  <a:pt x="6213659" y="91713"/>
                </a:lnTo>
                <a:lnTo>
                  <a:pt x="6250178" y="117633"/>
                </a:lnTo>
                <a:lnTo>
                  <a:pt x="6283368" y="146152"/>
                </a:lnTo>
                <a:lnTo>
                  <a:pt x="6312972" y="177068"/>
                </a:lnTo>
                <a:lnTo>
                  <a:pt x="6338730" y="210178"/>
                </a:lnTo>
                <a:lnTo>
                  <a:pt x="6360386" y="245280"/>
                </a:lnTo>
                <a:lnTo>
                  <a:pt x="6377679" y="282173"/>
                </a:lnTo>
                <a:lnTo>
                  <a:pt x="6390351" y="320654"/>
                </a:lnTo>
                <a:lnTo>
                  <a:pt x="6398144" y="360522"/>
                </a:lnTo>
                <a:lnTo>
                  <a:pt x="6400800" y="401573"/>
                </a:lnTo>
                <a:lnTo>
                  <a:pt x="6398144" y="442625"/>
                </a:lnTo>
                <a:lnTo>
                  <a:pt x="6390351" y="482493"/>
                </a:lnTo>
                <a:lnTo>
                  <a:pt x="6377679" y="520974"/>
                </a:lnTo>
                <a:lnTo>
                  <a:pt x="6360386" y="557867"/>
                </a:lnTo>
                <a:lnTo>
                  <a:pt x="6338730" y="592969"/>
                </a:lnTo>
                <a:lnTo>
                  <a:pt x="6312972" y="626079"/>
                </a:lnTo>
                <a:lnTo>
                  <a:pt x="6283368" y="656995"/>
                </a:lnTo>
                <a:lnTo>
                  <a:pt x="6250178" y="685514"/>
                </a:lnTo>
                <a:lnTo>
                  <a:pt x="6213659" y="711434"/>
                </a:lnTo>
                <a:lnTo>
                  <a:pt x="6174072" y="734554"/>
                </a:lnTo>
                <a:lnTo>
                  <a:pt x="6131674" y="754671"/>
                </a:lnTo>
                <a:lnTo>
                  <a:pt x="6086725" y="771584"/>
                </a:lnTo>
                <a:lnTo>
                  <a:pt x="6039481" y="785090"/>
                </a:lnTo>
                <a:lnTo>
                  <a:pt x="5990203" y="794987"/>
                </a:lnTo>
                <a:lnTo>
                  <a:pt x="5939149" y="801074"/>
                </a:lnTo>
                <a:lnTo>
                  <a:pt x="5886577" y="803147"/>
                </a:lnTo>
                <a:lnTo>
                  <a:pt x="514223" y="803147"/>
                </a:lnTo>
                <a:lnTo>
                  <a:pt x="461650" y="801074"/>
                </a:lnTo>
                <a:lnTo>
                  <a:pt x="410596" y="794987"/>
                </a:lnTo>
                <a:lnTo>
                  <a:pt x="361318" y="785090"/>
                </a:lnTo>
                <a:lnTo>
                  <a:pt x="314074" y="771584"/>
                </a:lnTo>
                <a:lnTo>
                  <a:pt x="269125" y="754671"/>
                </a:lnTo>
                <a:lnTo>
                  <a:pt x="226727" y="734554"/>
                </a:lnTo>
                <a:lnTo>
                  <a:pt x="187140" y="711434"/>
                </a:lnTo>
                <a:lnTo>
                  <a:pt x="150621" y="685514"/>
                </a:lnTo>
                <a:lnTo>
                  <a:pt x="117431" y="656995"/>
                </a:lnTo>
                <a:lnTo>
                  <a:pt x="87827" y="626079"/>
                </a:lnTo>
                <a:lnTo>
                  <a:pt x="62069" y="592969"/>
                </a:lnTo>
                <a:lnTo>
                  <a:pt x="40413" y="557867"/>
                </a:lnTo>
                <a:lnTo>
                  <a:pt x="23120" y="520974"/>
                </a:lnTo>
                <a:lnTo>
                  <a:pt x="10448" y="482493"/>
                </a:lnTo>
                <a:lnTo>
                  <a:pt x="2655" y="442625"/>
                </a:lnTo>
                <a:lnTo>
                  <a:pt x="0" y="401573"/>
                </a:lnTo>
                <a:lnTo>
                  <a:pt x="2655" y="360522"/>
                </a:lnTo>
                <a:lnTo>
                  <a:pt x="10448" y="320654"/>
                </a:lnTo>
                <a:lnTo>
                  <a:pt x="23120" y="282173"/>
                </a:lnTo>
                <a:lnTo>
                  <a:pt x="40413" y="245280"/>
                </a:lnTo>
                <a:lnTo>
                  <a:pt x="62069" y="210178"/>
                </a:lnTo>
                <a:lnTo>
                  <a:pt x="87827" y="177068"/>
                </a:lnTo>
                <a:lnTo>
                  <a:pt x="117431" y="146152"/>
                </a:lnTo>
                <a:lnTo>
                  <a:pt x="150621" y="117633"/>
                </a:lnTo>
                <a:lnTo>
                  <a:pt x="187140" y="91713"/>
                </a:lnTo>
                <a:lnTo>
                  <a:pt x="226727" y="68593"/>
                </a:lnTo>
                <a:lnTo>
                  <a:pt x="269125" y="48476"/>
                </a:lnTo>
                <a:lnTo>
                  <a:pt x="314074" y="31563"/>
                </a:lnTo>
                <a:lnTo>
                  <a:pt x="361318" y="18057"/>
                </a:lnTo>
                <a:lnTo>
                  <a:pt x="410596" y="8160"/>
                </a:lnTo>
                <a:lnTo>
                  <a:pt x="461650" y="2073"/>
                </a:lnTo>
                <a:lnTo>
                  <a:pt x="514223" y="0"/>
                </a:lnTo>
                <a:lnTo>
                  <a:pt x="5886577" y="0"/>
                </a:lnTo>
                <a:close/>
              </a:path>
            </a:pathLst>
          </a:custGeom>
          <a:ln w="76200">
            <a:solidFill>
              <a:srgbClr val="F1663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95600" y="5434584"/>
            <a:ext cx="6400800" cy="803275"/>
          </a:xfrm>
          <a:custGeom>
            <a:avLst/>
            <a:gdLst/>
            <a:ahLst/>
            <a:cxnLst/>
            <a:rect l="l" t="t" r="r" b="b"/>
            <a:pathLst>
              <a:path w="6400800" h="803275">
                <a:moveTo>
                  <a:pt x="5886577" y="0"/>
                </a:moveTo>
                <a:lnTo>
                  <a:pt x="5939149" y="2073"/>
                </a:lnTo>
                <a:lnTo>
                  <a:pt x="5990203" y="8158"/>
                </a:lnTo>
                <a:lnTo>
                  <a:pt x="6039481" y="18054"/>
                </a:lnTo>
                <a:lnTo>
                  <a:pt x="6086725" y="31558"/>
                </a:lnTo>
                <a:lnTo>
                  <a:pt x="6131674" y="48468"/>
                </a:lnTo>
                <a:lnTo>
                  <a:pt x="6174072" y="68583"/>
                </a:lnTo>
                <a:lnTo>
                  <a:pt x="6213659" y="91700"/>
                </a:lnTo>
                <a:lnTo>
                  <a:pt x="6250178" y="117619"/>
                </a:lnTo>
                <a:lnTo>
                  <a:pt x="6283368" y="146136"/>
                </a:lnTo>
                <a:lnTo>
                  <a:pt x="6312972" y="177051"/>
                </a:lnTo>
                <a:lnTo>
                  <a:pt x="6338730" y="210161"/>
                </a:lnTo>
                <a:lnTo>
                  <a:pt x="6360386" y="245264"/>
                </a:lnTo>
                <a:lnTo>
                  <a:pt x="6377679" y="282159"/>
                </a:lnTo>
                <a:lnTo>
                  <a:pt x="6390351" y="320643"/>
                </a:lnTo>
                <a:lnTo>
                  <a:pt x="6398144" y="360515"/>
                </a:lnTo>
                <a:lnTo>
                  <a:pt x="6400800" y="401573"/>
                </a:lnTo>
                <a:lnTo>
                  <a:pt x="6398144" y="442632"/>
                </a:lnTo>
                <a:lnTo>
                  <a:pt x="6390351" y="482504"/>
                </a:lnTo>
                <a:lnTo>
                  <a:pt x="6377679" y="520988"/>
                </a:lnTo>
                <a:lnTo>
                  <a:pt x="6360386" y="557883"/>
                </a:lnTo>
                <a:lnTo>
                  <a:pt x="6338730" y="592986"/>
                </a:lnTo>
                <a:lnTo>
                  <a:pt x="6312972" y="626096"/>
                </a:lnTo>
                <a:lnTo>
                  <a:pt x="6283368" y="657011"/>
                </a:lnTo>
                <a:lnTo>
                  <a:pt x="6250178" y="685528"/>
                </a:lnTo>
                <a:lnTo>
                  <a:pt x="6213659" y="711447"/>
                </a:lnTo>
                <a:lnTo>
                  <a:pt x="6174072" y="734564"/>
                </a:lnTo>
                <a:lnTo>
                  <a:pt x="6131674" y="754679"/>
                </a:lnTo>
                <a:lnTo>
                  <a:pt x="6086725" y="771589"/>
                </a:lnTo>
                <a:lnTo>
                  <a:pt x="6039481" y="785093"/>
                </a:lnTo>
                <a:lnTo>
                  <a:pt x="5990203" y="794989"/>
                </a:lnTo>
                <a:lnTo>
                  <a:pt x="5939149" y="801074"/>
                </a:lnTo>
                <a:lnTo>
                  <a:pt x="5886577" y="803147"/>
                </a:lnTo>
                <a:lnTo>
                  <a:pt x="514223" y="803147"/>
                </a:lnTo>
                <a:lnTo>
                  <a:pt x="461650" y="801074"/>
                </a:lnTo>
                <a:lnTo>
                  <a:pt x="410596" y="794989"/>
                </a:lnTo>
                <a:lnTo>
                  <a:pt x="361318" y="785093"/>
                </a:lnTo>
                <a:lnTo>
                  <a:pt x="314074" y="771589"/>
                </a:lnTo>
                <a:lnTo>
                  <a:pt x="269125" y="754679"/>
                </a:lnTo>
                <a:lnTo>
                  <a:pt x="226727" y="734564"/>
                </a:lnTo>
                <a:lnTo>
                  <a:pt x="187140" y="711447"/>
                </a:lnTo>
                <a:lnTo>
                  <a:pt x="150621" y="685528"/>
                </a:lnTo>
                <a:lnTo>
                  <a:pt x="117431" y="657011"/>
                </a:lnTo>
                <a:lnTo>
                  <a:pt x="87827" y="626096"/>
                </a:lnTo>
                <a:lnTo>
                  <a:pt x="62069" y="592986"/>
                </a:lnTo>
                <a:lnTo>
                  <a:pt x="40413" y="557883"/>
                </a:lnTo>
                <a:lnTo>
                  <a:pt x="23120" y="520988"/>
                </a:lnTo>
                <a:lnTo>
                  <a:pt x="10448" y="482504"/>
                </a:lnTo>
                <a:lnTo>
                  <a:pt x="2655" y="442632"/>
                </a:lnTo>
                <a:lnTo>
                  <a:pt x="0" y="401573"/>
                </a:lnTo>
                <a:lnTo>
                  <a:pt x="2655" y="360515"/>
                </a:lnTo>
                <a:lnTo>
                  <a:pt x="10448" y="320643"/>
                </a:lnTo>
                <a:lnTo>
                  <a:pt x="23120" y="282159"/>
                </a:lnTo>
                <a:lnTo>
                  <a:pt x="40413" y="245264"/>
                </a:lnTo>
                <a:lnTo>
                  <a:pt x="62069" y="210161"/>
                </a:lnTo>
                <a:lnTo>
                  <a:pt x="87827" y="177051"/>
                </a:lnTo>
                <a:lnTo>
                  <a:pt x="117431" y="146136"/>
                </a:lnTo>
                <a:lnTo>
                  <a:pt x="150621" y="117619"/>
                </a:lnTo>
                <a:lnTo>
                  <a:pt x="187140" y="91700"/>
                </a:lnTo>
                <a:lnTo>
                  <a:pt x="226727" y="68583"/>
                </a:lnTo>
                <a:lnTo>
                  <a:pt x="269125" y="48468"/>
                </a:lnTo>
                <a:lnTo>
                  <a:pt x="314074" y="31558"/>
                </a:lnTo>
                <a:lnTo>
                  <a:pt x="361318" y="18054"/>
                </a:lnTo>
                <a:lnTo>
                  <a:pt x="410596" y="8158"/>
                </a:lnTo>
                <a:lnTo>
                  <a:pt x="461650" y="2073"/>
                </a:lnTo>
                <a:lnTo>
                  <a:pt x="514223" y="0"/>
                </a:lnTo>
                <a:lnTo>
                  <a:pt x="5886577" y="0"/>
                </a:lnTo>
                <a:close/>
              </a:path>
            </a:pathLst>
          </a:custGeom>
          <a:ln w="76200">
            <a:solidFill>
              <a:srgbClr val="2E90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73400" y="1126947"/>
            <a:ext cx="6039485" cy="484568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304800" marR="295275">
              <a:lnSpc>
                <a:spcPts val="2610"/>
              </a:lnSpc>
              <a:spcBef>
                <a:spcPts val="545"/>
              </a:spcBef>
            </a:pPr>
            <a:r>
              <a:rPr dirty="0" sz="2500" spc="20">
                <a:latin typeface="Times New Roman"/>
                <a:cs typeface="Times New Roman"/>
              </a:rPr>
              <a:t>Make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patients</a:t>
            </a:r>
            <a:r>
              <a:rPr dirty="0" sz="2500" spc="-15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understand</a:t>
            </a:r>
            <a:r>
              <a:rPr dirty="0" sz="2500" spc="-20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their</a:t>
            </a:r>
            <a:r>
              <a:rPr dirty="0" sz="2500" spc="-25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Rights</a:t>
            </a:r>
            <a:r>
              <a:rPr dirty="0" sz="2500" spc="-30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and </a:t>
            </a:r>
            <a:r>
              <a:rPr dirty="0" sz="2500" spc="-610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Responsibilities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algn="ctr" marL="12700" marR="5080">
              <a:lnSpc>
                <a:spcPts val="2600"/>
              </a:lnSpc>
            </a:pPr>
            <a:r>
              <a:rPr dirty="0" sz="2500" spc="10">
                <a:latin typeface="Times New Roman"/>
                <a:cs typeface="Times New Roman"/>
              </a:rPr>
              <a:t>Risk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20">
                <a:latin typeface="Times New Roman"/>
                <a:cs typeface="Times New Roman"/>
              </a:rPr>
              <a:t>&amp;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Causes</a:t>
            </a:r>
            <a:r>
              <a:rPr dirty="0" sz="2500" spc="-5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of</a:t>
            </a:r>
            <a:r>
              <a:rPr dirty="0" sz="2500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Medical</a:t>
            </a:r>
            <a:r>
              <a:rPr dirty="0" sz="2500" spc="-20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harm,</a:t>
            </a:r>
            <a:r>
              <a:rPr dirty="0" sz="2500" spc="20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Guidelines</a:t>
            </a:r>
            <a:r>
              <a:rPr dirty="0" sz="2500" spc="-25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to </a:t>
            </a:r>
            <a:r>
              <a:rPr dirty="0" sz="2500" spc="-610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help</a:t>
            </a:r>
            <a:r>
              <a:rPr dirty="0" sz="2500" spc="-15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prevent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Times New Roman"/>
              <a:cs typeface="Times New Roman"/>
            </a:endParaRPr>
          </a:p>
          <a:p>
            <a:pPr marL="386080" indent="-255270">
              <a:lnSpc>
                <a:spcPct val="100000"/>
              </a:lnSpc>
            </a:pPr>
            <a:r>
              <a:rPr dirty="0" sz="2500" spc="15">
                <a:latin typeface="Times New Roman"/>
                <a:cs typeface="Times New Roman"/>
              </a:rPr>
              <a:t>Guidance</a:t>
            </a:r>
            <a:r>
              <a:rPr dirty="0" sz="2500" spc="-35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on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the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Role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that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Patients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can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play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algn="ctr" marL="386715" marR="367665">
              <a:lnSpc>
                <a:spcPts val="2600"/>
              </a:lnSpc>
              <a:spcBef>
                <a:spcPts val="5"/>
              </a:spcBef>
            </a:pPr>
            <a:r>
              <a:rPr dirty="0" sz="2500" spc="15">
                <a:latin typeface="Times New Roman"/>
                <a:cs typeface="Times New Roman"/>
              </a:rPr>
              <a:t>Provide</a:t>
            </a:r>
            <a:r>
              <a:rPr dirty="0" sz="2500" spc="-20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alerts,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tips,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and</a:t>
            </a:r>
            <a:r>
              <a:rPr dirty="0" sz="2500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advice</a:t>
            </a:r>
            <a:r>
              <a:rPr dirty="0" sz="2500" spc="-15">
                <a:latin typeface="Times New Roman"/>
                <a:cs typeface="Times New Roman"/>
              </a:rPr>
              <a:t> </a:t>
            </a:r>
            <a:r>
              <a:rPr dirty="0" sz="2500" spc="5">
                <a:latin typeface="Times New Roman"/>
                <a:cs typeface="Times New Roman"/>
              </a:rPr>
              <a:t>for </a:t>
            </a:r>
            <a:r>
              <a:rPr dirty="0" sz="2500" spc="10">
                <a:latin typeface="Times New Roman"/>
                <a:cs typeface="Times New Roman"/>
              </a:rPr>
              <a:t>a</a:t>
            </a:r>
            <a:r>
              <a:rPr dirty="0" sz="2500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Safe </a:t>
            </a:r>
            <a:r>
              <a:rPr dirty="0" sz="2500" spc="-610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Patient</a:t>
            </a:r>
            <a:r>
              <a:rPr dirty="0" sz="2500" spc="-15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Journey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</a:pPr>
            <a:r>
              <a:rPr dirty="0" sz="2500" spc="15">
                <a:latin typeface="Times New Roman"/>
                <a:cs typeface="Times New Roman"/>
              </a:rPr>
              <a:t>Knowledge</a:t>
            </a:r>
            <a:r>
              <a:rPr dirty="0" sz="2500" spc="-40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of</a:t>
            </a:r>
            <a:r>
              <a:rPr dirty="0" sz="2500" spc="-20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healthy</a:t>
            </a:r>
            <a:r>
              <a:rPr dirty="0" sz="2500" spc="-40">
                <a:latin typeface="Times New Roman"/>
                <a:cs typeface="Times New Roman"/>
              </a:rPr>
              <a:t> </a:t>
            </a:r>
            <a:r>
              <a:rPr dirty="0" sz="2500" spc="10">
                <a:latin typeface="Times New Roman"/>
                <a:cs typeface="Times New Roman"/>
              </a:rPr>
              <a:t>lifestyle</a:t>
            </a:r>
            <a:r>
              <a:rPr dirty="0" sz="2500" spc="-30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choices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760" y="207391"/>
            <a:ext cx="763333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0">
                <a:solidFill>
                  <a:srgbClr val="000000"/>
                </a:solidFill>
                <a:latin typeface="Times New Roman"/>
                <a:cs typeface="Times New Roman"/>
              </a:rPr>
              <a:t>Partnership </a:t>
            </a: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dirty="0" sz="4000" spc="-5" b="0">
                <a:solidFill>
                  <a:srgbClr val="000000"/>
                </a:solidFill>
                <a:latin typeface="Times New Roman"/>
                <a:cs typeface="Times New Roman"/>
              </a:rPr>
              <a:t>safe</a:t>
            </a:r>
            <a:r>
              <a:rPr dirty="0" sz="4000" spc="1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b="0">
                <a:solidFill>
                  <a:srgbClr val="000000"/>
                </a:solidFill>
                <a:latin typeface="Times New Roman"/>
                <a:cs typeface="Times New Roman"/>
              </a:rPr>
              <a:t>care-take </a:t>
            </a:r>
            <a:r>
              <a:rPr dirty="0" sz="4000" spc="-5" b="0">
                <a:solidFill>
                  <a:srgbClr val="000000"/>
                </a:solidFill>
                <a:latin typeface="Times New Roman"/>
                <a:cs typeface="Times New Roman"/>
              </a:rPr>
              <a:t>a pledge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59600" y="6143242"/>
            <a:ext cx="542056" cy="71475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256540" cy="6858000"/>
          </a:xfrm>
          <a:custGeom>
            <a:avLst/>
            <a:gdLst/>
            <a:ahLst/>
            <a:cxnLst/>
            <a:rect l="l" t="t" r="r" b="b"/>
            <a:pathLst>
              <a:path w="256540" h="6858000">
                <a:moveTo>
                  <a:pt x="0" y="6857996"/>
                </a:moveTo>
                <a:lnTo>
                  <a:pt x="256032" y="6857996"/>
                </a:lnTo>
                <a:lnTo>
                  <a:pt x="256032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841" y="6433334"/>
            <a:ext cx="1105272" cy="3374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688274" y="981075"/>
            <a:ext cx="4059554" cy="5734050"/>
            <a:chOff x="1688274" y="981075"/>
            <a:chExt cx="4059554" cy="57340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7735" y="990600"/>
              <a:ext cx="4040124" cy="5715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93036" y="985837"/>
              <a:ext cx="4050029" cy="5724525"/>
            </a:xfrm>
            <a:custGeom>
              <a:avLst/>
              <a:gdLst/>
              <a:ahLst/>
              <a:cxnLst/>
              <a:rect l="l" t="t" r="r" b="b"/>
              <a:pathLst>
                <a:path w="4050029" h="5724525">
                  <a:moveTo>
                    <a:pt x="0" y="5724525"/>
                  </a:moveTo>
                  <a:lnTo>
                    <a:pt x="4049649" y="5724525"/>
                  </a:lnTo>
                  <a:lnTo>
                    <a:pt x="4049649" y="0"/>
                  </a:lnTo>
                  <a:lnTo>
                    <a:pt x="0" y="0"/>
                  </a:lnTo>
                  <a:lnTo>
                    <a:pt x="0" y="5724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6516179" y="967358"/>
            <a:ext cx="4059554" cy="5734050"/>
            <a:chOff x="6516179" y="967358"/>
            <a:chExt cx="4059554" cy="573405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5768" y="976883"/>
              <a:ext cx="4040124" cy="5715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20942" y="972121"/>
              <a:ext cx="4050029" cy="5724525"/>
            </a:xfrm>
            <a:custGeom>
              <a:avLst/>
              <a:gdLst/>
              <a:ahLst/>
              <a:cxnLst/>
              <a:rect l="l" t="t" r="r" b="b"/>
              <a:pathLst>
                <a:path w="4050029" h="5724525">
                  <a:moveTo>
                    <a:pt x="0" y="5724525"/>
                  </a:moveTo>
                  <a:lnTo>
                    <a:pt x="4049649" y="5724525"/>
                  </a:lnTo>
                  <a:lnTo>
                    <a:pt x="4049649" y="0"/>
                  </a:lnTo>
                  <a:lnTo>
                    <a:pt x="0" y="0"/>
                  </a:lnTo>
                  <a:lnTo>
                    <a:pt x="0" y="5724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Nadira Chaturvedi</dc:creator>
  <dc:title>?  Why is pateint engagement most challenging to healthcre providers- how can we work towards it</dc:title>
  <dcterms:created xsi:type="dcterms:W3CDTF">2024-10-19T05:00:50Z</dcterms:created>
  <dcterms:modified xsi:type="dcterms:W3CDTF">2024-10-19T05:00:50Z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2024-10-19T00:00:00Z</vt:filetime>
  </property>
</Properties>
</file>