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embeddedFontLst>
    <p:embeddedFont>
      <p:font typeface="Roboto Black"/>
      <p:bold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26" roundtripDataSignature="AMtx7miOWOQuSRvU4O1rioo3VpCQxSZLS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RobotoBlack-bold.fntdata"/><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customschemas.google.com/relationships/presentationmetadata" Target="metadata"/><Relationship Id="rId25" Type="http://schemas.openxmlformats.org/officeDocument/2006/relationships/font" Target="fonts/RobotoBlack-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 name="Google Shape;6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
        <p:nvSpPr>
          <p:cNvPr id="217" name="Google Shape;217;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3002da1d094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1" name="Google Shape;231;g3002da1d094_0_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3002da1d094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3" name="Google Shape;243;g3002da1d094_0_10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3002da1d094_0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4" name="Google Shape;254;g3002da1d094_0_1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4" name="Google Shape;264;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300f69ae4d9_0_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5" name="Google Shape;275;g300f69ae4d9_0_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30057d79666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5" name="Google Shape;285;g30057d79666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7" name="Google Shape;297;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4" name="Google Shape;324;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28aabf98cd9_0_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 name="Google Shape;73;g28aabf98cd9_0_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3002da1d094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 name="Google Shape;84;g3002da1d094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
        <p:nvSpPr>
          <p:cNvPr id="98" name="Google Shape;98;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3002da1d094_0_3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0" name="Google Shape;120;g3002da1d094_0_3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3002da1d094_0_3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1" name="Google Shape;131;g3002da1d094_0_3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3002da1d094_0_3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2" name="Google Shape;152;g3002da1d094_0_3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9: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175" name="Google Shape;175;p9:notes"/>
          <p:cNvSpPr/>
          <p:nvPr>
            <p:ph idx="2"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3002da1d094_0_3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7" name="Google Shape;207;g3002da1d094_0_3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 Id="rId3" Type="http://schemas.openxmlformats.org/officeDocument/2006/relationships/hyperlink" Target="https://gamma.app/?utm_source=made-with-gamma" TargetMode="Externa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6"/>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6"/>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4" name="Shape 44"/>
        <p:cNvGrpSpPr/>
        <p:nvPr/>
      </p:nvGrpSpPr>
      <p:grpSpPr>
        <a:xfrm>
          <a:off x="0" y="0"/>
          <a:ext cx="0" cy="0"/>
          <a:chOff x="0" y="0"/>
          <a:chExt cx="0" cy="0"/>
        </a:xfrm>
      </p:grpSpPr>
      <p:sp>
        <p:nvSpPr>
          <p:cNvPr id="45" name="Google Shape;45;p35"/>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46" name="Google Shape;46;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7" name="Shape 47"/>
        <p:cNvGrpSpPr/>
        <p:nvPr/>
      </p:nvGrpSpPr>
      <p:grpSpPr>
        <a:xfrm>
          <a:off x="0" y="0"/>
          <a:ext cx="0" cy="0"/>
          <a:chOff x="0" y="0"/>
          <a:chExt cx="0" cy="0"/>
        </a:xfrm>
      </p:grpSpPr>
      <p:sp>
        <p:nvSpPr>
          <p:cNvPr id="48" name="Google Shape;48;p3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36"/>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50" name="Google Shape;50;p36"/>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1" name="Google Shape;51;p36"/>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52" name="Google Shape;52;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3" name="Shape 53"/>
        <p:cNvGrpSpPr/>
        <p:nvPr/>
      </p:nvGrpSpPr>
      <p:grpSpPr>
        <a:xfrm>
          <a:off x="0" y="0"/>
          <a:ext cx="0" cy="0"/>
          <a:chOff x="0" y="0"/>
          <a:chExt cx="0" cy="0"/>
        </a:xfrm>
      </p:grpSpPr>
      <p:sp>
        <p:nvSpPr>
          <p:cNvPr id="54" name="Google Shape;54;p37"/>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55" name="Google Shape;55;p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6" name="Shape 56"/>
        <p:cNvGrpSpPr/>
        <p:nvPr/>
      </p:nvGrpSpPr>
      <p:grpSpPr>
        <a:xfrm>
          <a:off x="0" y="0"/>
          <a:ext cx="0" cy="0"/>
          <a:chOff x="0" y="0"/>
          <a:chExt cx="0" cy="0"/>
        </a:xfrm>
      </p:grpSpPr>
      <p:sp>
        <p:nvSpPr>
          <p:cNvPr id="57" name="Google Shape;57;p38"/>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8" name="Google Shape;58;p38"/>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59" name="Google Shape;59;p3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2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2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6" name="Google Shape;16;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 name="Shape 17"/>
        <p:cNvGrpSpPr/>
        <p:nvPr/>
      </p:nvGrpSpPr>
      <p:grpSpPr>
        <a:xfrm>
          <a:off x="0" y="0"/>
          <a:ext cx="0" cy="0"/>
          <a:chOff x="0" y="0"/>
          <a:chExt cx="0" cy="0"/>
        </a:xfrm>
      </p:grpSpPr>
      <p:sp>
        <p:nvSpPr>
          <p:cNvPr id="18" name="Google Shape;18;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30"/>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1" name="Google Shape;21;p30"/>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2" name="Google Shape;22;p3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23" name="Google Shape;23;p3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24" name="Google Shape;24;p3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4 master">
  <p:cSld name="Slide 4 master">
    <p:spTree>
      <p:nvGrpSpPr>
        <p:cNvPr id="25" name="Shape 25"/>
        <p:cNvGrpSpPr/>
        <p:nvPr/>
      </p:nvGrpSpPr>
      <p:grpSpPr>
        <a:xfrm>
          <a:off x="0" y="0"/>
          <a:ext cx="0" cy="0"/>
          <a:chOff x="0" y="0"/>
          <a:chExt cx="0" cy="0"/>
        </a:xfrm>
      </p:grpSpPr>
      <p:pic>
        <p:nvPicPr>
          <p:cNvPr descr="preencoded.png" id="26" name="Google Shape;26;p28"/>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27" name="Google Shape;27;p28"/>
          <p:cNvSpPr/>
          <p:nvPr/>
        </p:nvSpPr>
        <p:spPr>
          <a:xfrm>
            <a:off x="0" y="0"/>
            <a:ext cx="9144000" cy="5143500"/>
          </a:xfrm>
          <a:prstGeom prst="rect">
            <a:avLst/>
          </a:prstGeom>
          <a:solidFill>
            <a:srgbClr val="FFFAFA"/>
          </a:solidFill>
          <a:ln>
            <a:noFill/>
          </a:ln>
        </p:spPr>
        <p:txBody>
          <a:bodyPr anchorCtr="0" anchor="ctr" bIns="57150" lIns="57150" spcFirstLastPara="1" rIns="57150" wrap="square" tIns="571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preencoded.png" id="28" name="Google Shape;28;p28">
            <a:hlinkClick r:id="rId3"/>
          </p:cNvPr>
          <p:cNvPicPr preferRelativeResize="0"/>
          <p:nvPr/>
        </p:nvPicPr>
        <p:blipFill rotWithShape="1">
          <a:blip r:embed="rId4">
            <a:alphaModFix/>
          </a:blip>
          <a:srcRect b="0" l="0" r="0" t="0"/>
          <a:stretch/>
        </p:blipFill>
        <p:spPr>
          <a:xfrm>
            <a:off x="8024509" y="4843463"/>
            <a:ext cx="1076628" cy="25717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9" name="Shape 29"/>
        <p:cNvGrpSpPr/>
        <p:nvPr/>
      </p:nvGrpSpPr>
      <p:grpSpPr>
        <a:xfrm>
          <a:off x="0" y="0"/>
          <a:ext cx="0" cy="0"/>
          <a:chOff x="0" y="0"/>
          <a:chExt cx="0" cy="0"/>
        </a:xfrm>
      </p:grpSpPr>
      <p:sp>
        <p:nvSpPr>
          <p:cNvPr id="30" name="Google Shape;30;p31"/>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31" name="Google Shape;31;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2" name="Shape 32"/>
        <p:cNvGrpSpPr/>
        <p:nvPr/>
      </p:nvGrpSpPr>
      <p:grpSpPr>
        <a:xfrm>
          <a:off x="0" y="0"/>
          <a:ext cx="0" cy="0"/>
          <a:chOff x="0" y="0"/>
          <a:chExt cx="0" cy="0"/>
        </a:xfrm>
      </p:grpSpPr>
      <p:sp>
        <p:nvSpPr>
          <p:cNvPr id="33" name="Google Shape;33;p3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4" name="Google Shape;34;p32"/>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5" name="Google Shape;35;p32"/>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6" name="Google Shape;36;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7" name="Shape 37"/>
        <p:cNvGrpSpPr/>
        <p:nvPr/>
      </p:nvGrpSpPr>
      <p:grpSpPr>
        <a:xfrm>
          <a:off x="0" y="0"/>
          <a:ext cx="0" cy="0"/>
          <a:chOff x="0" y="0"/>
          <a:chExt cx="0" cy="0"/>
        </a:xfrm>
      </p:grpSpPr>
      <p:sp>
        <p:nvSpPr>
          <p:cNvPr id="38" name="Google Shape;38;p3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9" name="Google Shape;39;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0" name="Shape 40"/>
        <p:cNvGrpSpPr/>
        <p:nvPr/>
      </p:nvGrpSpPr>
      <p:grpSpPr>
        <a:xfrm>
          <a:off x="0" y="0"/>
          <a:ext cx="0" cy="0"/>
          <a:chOff x="0" y="0"/>
          <a:chExt cx="0" cy="0"/>
        </a:xfrm>
      </p:grpSpPr>
      <p:sp>
        <p:nvSpPr>
          <p:cNvPr id="41" name="Google Shape;41;p34"/>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42" name="Google Shape;42;p34"/>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43" name="Google Shape;43;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2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17.png"/><Relationship Id="rId6" Type="http://schemas.openxmlformats.org/officeDocument/2006/relationships/image" Target="../media/image3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3.png"/><Relationship Id="rId4" Type="http://schemas.openxmlformats.org/officeDocument/2006/relationships/image" Target="../media/image3.png"/><Relationship Id="rId5" Type="http://schemas.openxmlformats.org/officeDocument/2006/relationships/image" Target="../media/image7.png"/><Relationship Id="rId6" Type="http://schemas.openxmlformats.org/officeDocument/2006/relationships/hyperlink" Target="https://www.semmes-murphey.com/news/stroke-detection-prevention-dr-elijovich"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png"/><Relationship Id="rId4" Type="http://schemas.openxmlformats.org/officeDocument/2006/relationships/image" Target="../media/image3.png"/><Relationship Id="rId5" Type="http://schemas.openxmlformats.org/officeDocument/2006/relationships/image" Target="../media/image31.jpg"/><Relationship Id="rId6" Type="http://schemas.openxmlformats.org/officeDocument/2006/relationships/image" Target="../media/image1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image" Target="../media/image3.png"/><Relationship Id="rId5" Type="http://schemas.openxmlformats.org/officeDocument/2006/relationships/image" Target="../media/image23.jpg"/><Relationship Id="rId6" Type="http://schemas.openxmlformats.org/officeDocument/2006/relationships/image" Target="../media/image3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png"/><Relationship Id="rId4" Type="http://schemas.openxmlformats.org/officeDocument/2006/relationships/image" Target="../media/image3.png"/><Relationship Id="rId5" Type="http://schemas.openxmlformats.org/officeDocument/2006/relationships/image" Target="../media/image2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png"/><Relationship Id="rId4" Type="http://schemas.openxmlformats.org/officeDocument/2006/relationships/image" Target="../media/image3.png"/><Relationship Id="rId5" Type="http://schemas.openxmlformats.org/officeDocument/2006/relationships/hyperlink" Target="https://www.caho.in/files/White%20Paper-%20Engaging%20Patients%20To%20Enhance%20Patient%20Safety.pdf"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7.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7.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35.jpg"/><Relationship Id="rId4" Type="http://schemas.openxmlformats.org/officeDocument/2006/relationships/image" Target="../media/image27.jpg"/><Relationship Id="rId5" Type="http://schemas.openxmlformats.org/officeDocument/2006/relationships/image" Target="../media/image24.jpg"/><Relationship Id="rId6" Type="http://schemas.openxmlformats.org/officeDocument/2006/relationships/image" Target="../media/image26.jpg"/><Relationship Id="rId7" Type="http://schemas.openxmlformats.org/officeDocument/2006/relationships/image" Target="../media/image7.png"/><Relationship Id="rId8" Type="http://schemas.openxmlformats.org/officeDocument/2006/relationships/image" Target="../media/image3.png"/></Relationships>
</file>

<file path=ppt/slides/_rels/slide18.xml.rels><?xml version="1.0" encoding="UTF-8" standalone="yes"?><Relationships xmlns="http://schemas.openxmlformats.org/package/2006/relationships"><Relationship Id="rId11" Type="http://schemas.openxmlformats.org/officeDocument/2006/relationships/hyperlink" Target="https://api.whatsapp.com/message/VMLNDCT4EWMQL1?autoload=1&amp;app_absent=0" TargetMode="External"/><Relationship Id="rId10" Type="http://schemas.openxmlformats.org/officeDocument/2006/relationships/image" Target="../media/image36.png"/><Relationship Id="rId13" Type="http://schemas.openxmlformats.org/officeDocument/2006/relationships/image" Target="../media/image7.png"/><Relationship Id="rId12" Type="http://schemas.openxmlformats.org/officeDocument/2006/relationships/hyperlink" Target="https://api.whatsapp.com/message/VMLNDCT4EWMQL1?autoload=1&amp;app_absent=0" TargetMode="External"/><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info@patientsforpatientsafety.in" TargetMode="External"/><Relationship Id="rId4" Type="http://schemas.openxmlformats.org/officeDocument/2006/relationships/hyperlink" Target="http://www.patientsforpatientsafety.in" TargetMode="External"/><Relationship Id="rId9" Type="http://schemas.openxmlformats.org/officeDocument/2006/relationships/image" Target="../media/image30.jpg"/><Relationship Id="rId14" Type="http://schemas.openxmlformats.org/officeDocument/2006/relationships/image" Target="../media/image3.png"/><Relationship Id="rId5" Type="http://schemas.openxmlformats.org/officeDocument/2006/relationships/hyperlink" Target="https://www.patientsforpatientsafety.in/subscribe-us.php" TargetMode="External"/><Relationship Id="rId6" Type="http://schemas.openxmlformats.org/officeDocument/2006/relationships/image" Target="../media/image37.png"/><Relationship Id="rId7" Type="http://schemas.openxmlformats.org/officeDocument/2006/relationships/image" Target="../media/image29.png"/><Relationship Id="rId8"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1" Type="http://schemas.openxmlformats.org/officeDocument/2006/relationships/image" Target="../media/image21.png"/><Relationship Id="rId10"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7.png"/><Relationship Id="rId9" Type="http://schemas.openxmlformats.org/officeDocument/2006/relationships/image" Target="../media/image10.png"/><Relationship Id="rId5" Type="http://schemas.openxmlformats.org/officeDocument/2006/relationships/image" Target="../media/image12.png"/><Relationship Id="rId6" Type="http://schemas.openxmlformats.org/officeDocument/2006/relationships/image" Target="../media/image8.png"/><Relationship Id="rId7" Type="http://schemas.openxmlformats.org/officeDocument/2006/relationships/image" Target="../media/image16.png"/><Relationship Id="rId8"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4.png"/><Relationship Id="rId4" Type="http://schemas.openxmlformats.org/officeDocument/2006/relationships/image" Target="../media/image9.png"/><Relationship Id="rId5" Type="http://schemas.openxmlformats.org/officeDocument/2006/relationships/image" Target="../media/image15.png"/><Relationship Id="rId6" Type="http://schemas.openxmlformats.org/officeDocument/2006/relationships/image" Target="../media/image34.gif"/><Relationship Id="rId7" Type="http://schemas.openxmlformats.org/officeDocument/2006/relationships/image" Target="../media/image3.png"/><Relationship Id="rId8"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pic>
        <p:nvPicPr>
          <p:cNvPr id="64" name="Google Shape;64;p1"/>
          <p:cNvPicPr preferRelativeResize="0"/>
          <p:nvPr/>
        </p:nvPicPr>
        <p:blipFill rotWithShape="1">
          <a:blip r:embed="rId3">
            <a:alphaModFix/>
          </a:blip>
          <a:srcRect b="29362" l="24447" r="25320" t="34039"/>
          <a:stretch/>
        </p:blipFill>
        <p:spPr>
          <a:xfrm>
            <a:off x="7640216" y="4460600"/>
            <a:ext cx="1362335" cy="558325"/>
          </a:xfrm>
          <a:prstGeom prst="rect">
            <a:avLst/>
          </a:prstGeom>
          <a:noFill/>
          <a:ln>
            <a:noFill/>
          </a:ln>
        </p:spPr>
      </p:pic>
      <p:pic>
        <p:nvPicPr>
          <p:cNvPr id="65" name="Google Shape;65;p1"/>
          <p:cNvPicPr preferRelativeResize="0"/>
          <p:nvPr/>
        </p:nvPicPr>
        <p:blipFill rotWithShape="1">
          <a:blip r:embed="rId4">
            <a:alphaModFix/>
          </a:blip>
          <a:srcRect b="0" l="0" r="0" t="0"/>
          <a:stretch/>
        </p:blipFill>
        <p:spPr>
          <a:xfrm>
            <a:off x="147750" y="4581600"/>
            <a:ext cx="898350" cy="399275"/>
          </a:xfrm>
          <a:prstGeom prst="rect">
            <a:avLst/>
          </a:prstGeom>
          <a:noFill/>
          <a:ln>
            <a:noFill/>
          </a:ln>
        </p:spPr>
      </p:pic>
      <p:pic>
        <p:nvPicPr>
          <p:cNvPr id="66" name="Google Shape;66;p1"/>
          <p:cNvPicPr preferRelativeResize="0"/>
          <p:nvPr/>
        </p:nvPicPr>
        <p:blipFill rotWithShape="1">
          <a:blip r:embed="rId5">
            <a:alphaModFix/>
          </a:blip>
          <a:srcRect b="24862" l="0" r="0" t="26302"/>
          <a:stretch/>
        </p:blipFill>
        <p:spPr>
          <a:xfrm>
            <a:off x="104250" y="105475"/>
            <a:ext cx="1348925" cy="439200"/>
          </a:xfrm>
          <a:prstGeom prst="rect">
            <a:avLst/>
          </a:prstGeom>
          <a:noFill/>
          <a:ln>
            <a:noFill/>
          </a:ln>
        </p:spPr>
      </p:pic>
      <p:sp>
        <p:nvSpPr>
          <p:cNvPr id="67" name="Google Shape;67;p1"/>
          <p:cNvSpPr txBox="1"/>
          <p:nvPr/>
        </p:nvSpPr>
        <p:spPr>
          <a:xfrm>
            <a:off x="964575" y="468475"/>
            <a:ext cx="7633800" cy="536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500"/>
              <a:buFont typeface="Arial"/>
              <a:buNone/>
            </a:pPr>
            <a:r>
              <a:rPr b="1" i="0" lang="en-GB" sz="3300" u="none" cap="none" strike="noStrike">
                <a:solidFill>
                  <a:srgbClr val="E96108"/>
                </a:solidFill>
                <a:latin typeface="Times New Roman"/>
                <a:ea typeface="Times New Roman"/>
                <a:cs typeface="Times New Roman"/>
                <a:sym typeface="Times New Roman"/>
              </a:rPr>
              <a:t>Improving Diagnosis for Patient Safety</a:t>
            </a:r>
            <a:endParaRPr b="1" i="0" sz="3300" u="none" cap="none" strike="noStrike">
              <a:solidFill>
                <a:srgbClr val="E96108"/>
              </a:solidFill>
              <a:latin typeface="Times New Roman"/>
              <a:ea typeface="Times New Roman"/>
              <a:cs typeface="Times New Roman"/>
              <a:sym typeface="Times New Roman"/>
            </a:endParaRPr>
          </a:p>
        </p:txBody>
      </p:sp>
      <p:sp>
        <p:nvSpPr>
          <p:cNvPr id="68" name="Google Shape;68;p1"/>
          <p:cNvSpPr txBox="1"/>
          <p:nvPr/>
        </p:nvSpPr>
        <p:spPr>
          <a:xfrm>
            <a:off x="2753525" y="4363275"/>
            <a:ext cx="3512400" cy="217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1" i="0" lang="en-GB" sz="2200" u="none" cap="none" strike="noStrike">
                <a:solidFill>
                  <a:srgbClr val="E96108"/>
                </a:solidFill>
                <a:latin typeface="Times New Roman"/>
                <a:ea typeface="Times New Roman"/>
                <a:cs typeface="Times New Roman"/>
                <a:sym typeface="Times New Roman"/>
              </a:rPr>
              <a:t>Get it Right, Make it Safe</a:t>
            </a:r>
            <a:endParaRPr b="1" i="0" sz="2200" u="none" cap="none" strike="noStrike">
              <a:solidFill>
                <a:srgbClr val="E96108"/>
              </a:solidFill>
              <a:latin typeface="Times New Roman"/>
              <a:ea typeface="Times New Roman"/>
              <a:cs typeface="Times New Roman"/>
              <a:sym typeface="Times New Roman"/>
            </a:endParaRPr>
          </a:p>
        </p:txBody>
      </p:sp>
      <p:sp>
        <p:nvSpPr>
          <p:cNvPr id="69" name="Google Shape;69;p1"/>
          <p:cNvSpPr txBox="1"/>
          <p:nvPr/>
        </p:nvSpPr>
        <p:spPr>
          <a:xfrm>
            <a:off x="1665774" y="4669775"/>
            <a:ext cx="5822100" cy="292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chemeClr val="accent5"/>
                </a:solidFill>
                <a:latin typeface="Times New Roman"/>
                <a:ea typeface="Times New Roman"/>
                <a:cs typeface="Times New Roman"/>
                <a:sym typeface="Times New Roman"/>
              </a:rPr>
              <a:t>Patients for Patient Safety Foundation</a:t>
            </a:r>
            <a:endParaRPr b="1" i="0" sz="2400" u="none" cap="none" strike="noStrike">
              <a:solidFill>
                <a:schemeClr val="accent5"/>
              </a:solidFill>
              <a:latin typeface="Times New Roman"/>
              <a:ea typeface="Times New Roman"/>
              <a:cs typeface="Times New Roman"/>
              <a:sym typeface="Times New Roman"/>
            </a:endParaRPr>
          </a:p>
        </p:txBody>
      </p:sp>
      <p:pic>
        <p:nvPicPr>
          <p:cNvPr id="70" name="Google Shape;70;p1"/>
          <p:cNvPicPr preferRelativeResize="0"/>
          <p:nvPr/>
        </p:nvPicPr>
        <p:blipFill>
          <a:blip r:embed="rId6">
            <a:alphaModFix/>
          </a:blip>
          <a:stretch>
            <a:fillRect/>
          </a:stretch>
        </p:blipFill>
        <p:spPr>
          <a:xfrm>
            <a:off x="2142945" y="1005175"/>
            <a:ext cx="4652206" cy="32892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11"/>
          <p:cNvSpPr txBox="1"/>
          <p:nvPr/>
        </p:nvSpPr>
        <p:spPr>
          <a:xfrm>
            <a:off x="1454231" y="970669"/>
            <a:ext cx="5648100" cy="353400"/>
          </a:xfrm>
          <a:prstGeom prst="rect">
            <a:avLst/>
          </a:prstGeom>
          <a:noFill/>
          <a:ln>
            <a:noFill/>
          </a:ln>
        </p:spPr>
        <p:txBody>
          <a:bodyPr anchorCtr="0" anchor="t" bIns="0" lIns="0" spcFirstLastPara="1" rIns="0" wrap="square" tIns="0">
            <a:spAutoFit/>
          </a:bodyPr>
          <a:lstStyle/>
          <a:p>
            <a:pPr indent="0" lvl="0" marL="0" marR="0" rtl="0" algn="ctr">
              <a:lnSpc>
                <a:spcPct val="85000"/>
              </a:lnSpc>
              <a:spcBef>
                <a:spcPts val="0"/>
              </a:spcBef>
              <a:spcAft>
                <a:spcPts val="0"/>
              </a:spcAft>
              <a:buClr>
                <a:srgbClr val="000000"/>
              </a:buClr>
              <a:buSzPts val="3600"/>
              <a:buFont typeface="Arial"/>
              <a:buNone/>
            </a:pPr>
            <a:r>
              <a:t/>
            </a:r>
            <a:endParaRPr b="1" i="0" sz="2700" u="none" cap="none" strike="noStrike">
              <a:solidFill>
                <a:schemeClr val="accent6"/>
              </a:solidFill>
              <a:latin typeface="Times"/>
              <a:ea typeface="Times"/>
              <a:cs typeface="Times"/>
              <a:sym typeface="Times"/>
            </a:endParaRPr>
          </a:p>
        </p:txBody>
      </p:sp>
      <p:sp>
        <p:nvSpPr>
          <p:cNvPr id="220" name="Google Shape;220;p11"/>
          <p:cNvSpPr txBox="1"/>
          <p:nvPr/>
        </p:nvSpPr>
        <p:spPr>
          <a:xfrm>
            <a:off x="4343400" y="2882289"/>
            <a:ext cx="4807500" cy="107700"/>
          </a:xfrm>
          <a:prstGeom prst="rect">
            <a:avLst/>
          </a:prstGeom>
          <a:noFill/>
          <a:ln>
            <a:noFill/>
          </a:ln>
        </p:spPr>
        <p:txBody>
          <a:bodyPr anchorCtr="0" anchor="t" bIns="0" lIns="0" spcFirstLastPara="1" rIns="0" wrap="square" tIns="0">
            <a:spAutoFit/>
          </a:bodyPr>
          <a:lstStyle/>
          <a:p>
            <a:pPr indent="0" lvl="0" marL="0" marR="0" rtl="0" algn="l">
              <a:lnSpc>
                <a:spcPct val="158994"/>
              </a:lnSpc>
              <a:spcBef>
                <a:spcPts val="0"/>
              </a:spcBef>
              <a:spcAft>
                <a:spcPts val="0"/>
              </a:spcAft>
              <a:buClr>
                <a:srgbClr val="000000"/>
              </a:buClr>
              <a:buSzPts val="2200"/>
              <a:buFont typeface="Arial"/>
              <a:buNone/>
            </a:pPr>
            <a:r>
              <a:t/>
            </a:r>
            <a:endParaRPr b="0" i="0" sz="700" u="none" cap="none" strike="noStrike">
              <a:solidFill>
                <a:srgbClr val="000000"/>
              </a:solidFill>
              <a:latin typeface="Arial"/>
              <a:ea typeface="Arial"/>
              <a:cs typeface="Arial"/>
              <a:sym typeface="Arial"/>
            </a:endParaRPr>
          </a:p>
        </p:txBody>
      </p:sp>
      <p:sp>
        <p:nvSpPr>
          <p:cNvPr id="221" name="Google Shape;221;p11"/>
          <p:cNvSpPr txBox="1"/>
          <p:nvPr/>
        </p:nvSpPr>
        <p:spPr>
          <a:xfrm>
            <a:off x="1581300" y="120175"/>
            <a:ext cx="6256200" cy="538800"/>
          </a:xfrm>
          <a:prstGeom prst="rect">
            <a:avLst/>
          </a:prstGeom>
          <a:noFill/>
          <a:ln>
            <a:noFill/>
          </a:ln>
        </p:spPr>
        <p:txBody>
          <a:bodyPr anchorCtr="0" anchor="t" bIns="0" lIns="0" spcFirstLastPara="1" rIns="0" wrap="square" tIns="0">
            <a:spAutoFit/>
          </a:bodyPr>
          <a:lstStyle/>
          <a:p>
            <a:pPr indent="0" lvl="0" marL="0" marR="0" rtl="0" algn="l">
              <a:lnSpc>
                <a:spcPct val="107001"/>
              </a:lnSpc>
              <a:spcBef>
                <a:spcPts val="0"/>
              </a:spcBef>
              <a:spcAft>
                <a:spcPts val="0"/>
              </a:spcAft>
              <a:buClr>
                <a:srgbClr val="000000"/>
              </a:buClr>
              <a:buSzPts val="2700"/>
              <a:buFont typeface="Arial"/>
              <a:buNone/>
            </a:pPr>
            <a:r>
              <a:rPr b="1" i="0" lang="en-GB" sz="3500" u="none" cap="none" strike="noStrike">
                <a:solidFill>
                  <a:srgbClr val="E96108"/>
                </a:solidFill>
                <a:latin typeface="Times"/>
                <a:ea typeface="Times"/>
                <a:cs typeface="Times"/>
                <a:sym typeface="Times"/>
              </a:rPr>
              <a:t>Stroke : Symptoms : Detection</a:t>
            </a:r>
            <a:endParaRPr b="1" i="0" sz="3500" u="none" cap="none" strike="noStrike">
              <a:solidFill>
                <a:srgbClr val="E96108"/>
              </a:solidFill>
              <a:latin typeface="Times"/>
              <a:ea typeface="Times"/>
              <a:cs typeface="Times"/>
              <a:sym typeface="Times"/>
            </a:endParaRPr>
          </a:p>
        </p:txBody>
      </p:sp>
      <p:pic>
        <p:nvPicPr>
          <p:cNvPr id="222" name="Google Shape;222;p11"/>
          <p:cNvPicPr preferRelativeResize="0"/>
          <p:nvPr/>
        </p:nvPicPr>
        <p:blipFill rotWithShape="1">
          <a:blip r:embed="rId3">
            <a:alphaModFix/>
          </a:blip>
          <a:srcRect b="35853" l="20025" r="42068" t="34399"/>
          <a:stretch/>
        </p:blipFill>
        <p:spPr>
          <a:xfrm>
            <a:off x="431438" y="735178"/>
            <a:ext cx="8153328" cy="3599305"/>
          </a:xfrm>
          <a:prstGeom prst="rect">
            <a:avLst/>
          </a:prstGeom>
          <a:noFill/>
          <a:ln>
            <a:noFill/>
          </a:ln>
        </p:spPr>
      </p:pic>
      <p:sp>
        <p:nvSpPr>
          <p:cNvPr id="223" name="Google Shape;223;p11"/>
          <p:cNvSpPr txBox="1"/>
          <p:nvPr/>
        </p:nvSpPr>
        <p:spPr>
          <a:xfrm>
            <a:off x="1391550" y="4517588"/>
            <a:ext cx="6635700" cy="349500"/>
          </a:xfrm>
          <a:prstGeom prst="rect">
            <a:avLst/>
          </a:prstGeom>
          <a:noFill/>
          <a:ln>
            <a:noFill/>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700"/>
              <a:buFont typeface="Arial"/>
              <a:buNone/>
            </a:pPr>
            <a:r>
              <a:rPr b="1" i="0" lang="en-GB" sz="1900" u="none" cap="none" strike="noStrike">
                <a:solidFill>
                  <a:schemeClr val="dk1"/>
                </a:solidFill>
                <a:latin typeface="Times New Roman"/>
                <a:ea typeface="Times New Roman"/>
                <a:cs typeface="Times New Roman"/>
                <a:sym typeface="Times New Roman"/>
              </a:rPr>
              <a:t>Any One or Many - Condition Deteriorates Rapidly</a:t>
            </a:r>
            <a:endParaRPr b="1" i="0" sz="1900" u="none" cap="none" strike="noStrike">
              <a:solidFill>
                <a:schemeClr val="dk1"/>
              </a:solidFill>
              <a:latin typeface="Times New Roman"/>
              <a:ea typeface="Times New Roman"/>
              <a:cs typeface="Times New Roman"/>
              <a:sym typeface="Times New Roman"/>
            </a:endParaRPr>
          </a:p>
        </p:txBody>
      </p:sp>
      <p:pic>
        <p:nvPicPr>
          <p:cNvPr id="224" name="Google Shape;224;p11"/>
          <p:cNvPicPr preferRelativeResize="0"/>
          <p:nvPr/>
        </p:nvPicPr>
        <p:blipFill rotWithShape="1">
          <a:blip r:embed="rId4">
            <a:alphaModFix/>
          </a:blip>
          <a:srcRect b="0" l="0" r="0" t="0"/>
          <a:stretch/>
        </p:blipFill>
        <p:spPr>
          <a:xfrm>
            <a:off x="7669969" y="-272850"/>
            <a:ext cx="2059520" cy="1158480"/>
          </a:xfrm>
          <a:prstGeom prst="rect">
            <a:avLst/>
          </a:prstGeom>
          <a:noFill/>
          <a:ln>
            <a:noFill/>
          </a:ln>
        </p:spPr>
      </p:pic>
      <p:pic>
        <p:nvPicPr>
          <p:cNvPr id="225" name="Google Shape;225;p11"/>
          <p:cNvPicPr preferRelativeResize="0"/>
          <p:nvPr/>
        </p:nvPicPr>
        <p:blipFill rotWithShape="1">
          <a:blip r:embed="rId5">
            <a:alphaModFix/>
          </a:blip>
          <a:srcRect b="0" l="0" r="0" t="0"/>
          <a:stretch/>
        </p:blipFill>
        <p:spPr>
          <a:xfrm>
            <a:off x="118969" y="103556"/>
            <a:ext cx="813750" cy="361669"/>
          </a:xfrm>
          <a:prstGeom prst="rect">
            <a:avLst/>
          </a:prstGeom>
          <a:noFill/>
          <a:ln>
            <a:noFill/>
          </a:ln>
        </p:spPr>
      </p:pic>
      <p:sp>
        <p:nvSpPr>
          <p:cNvPr id="226" name="Google Shape;226;p11"/>
          <p:cNvSpPr txBox="1"/>
          <p:nvPr/>
        </p:nvSpPr>
        <p:spPr>
          <a:xfrm>
            <a:off x="3502350" y="4334475"/>
            <a:ext cx="2011500" cy="239700"/>
          </a:xfrm>
          <a:prstGeom prst="rect">
            <a:avLst/>
          </a:prstGeom>
          <a:noFill/>
          <a:ln>
            <a:noFill/>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Times New Roman"/>
                <a:ea typeface="Times New Roman"/>
                <a:cs typeface="Times New Roman"/>
                <a:sym typeface="Times New Roman"/>
              </a:rPr>
              <a:t>Source: </a:t>
            </a:r>
            <a:r>
              <a:rPr b="0" i="0" lang="en-GB" sz="1100" u="sng" cap="none" strike="noStrike">
                <a:solidFill>
                  <a:schemeClr val="hlink"/>
                </a:solidFill>
                <a:latin typeface="Times New Roman"/>
                <a:ea typeface="Times New Roman"/>
                <a:cs typeface="Times New Roman"/>
                <a:sym typeface="Times New Roman"/>
                <a:hlinkClick r:id="rId6"/>
              </a:rPr>
              <a:t>Semmes Murphy</a:t>
            </a:r>
            <a:endParaRPr b="0" i="0" sz="1100" u="none" cap="none" strike="noStrike">
              <a:solidFill>
                <a:schemeClr val="dk1"/>
              </a:solidFill>
              <a:latin typeface="Times New Roman"/>
              <a:ea typeface="Times New Roman"/>
              <a:cs typeface="Times New Roman"/>
              <a:sym typeface="Times New Roman"/>
            </a:endParaRPr>
          </a:p>
        </p:txBody>
      </p:sp>
      <p:sp>
        <p:nvSpPr>
          <p:cNvPr id="227" name="Google Shape;227;p11"/>
          <p:cNvSpPr/>
          <p:nvPr/>
        </p:nvSpPr>
        <p:spPr>
          <a:xfrm>
            <a:off x="0" y="4943869"/>
            <a:ext cx="9144000" cy="199800"/>
          </a:xfrm>
          <a:prstGeom prst="rect">
            <a:avLst/>
          </a:prstGeom>
          <a:solidFill>
            <a:schemeClr val="accent5"/>
          </a:solidFill>
          <a:ln>
            <a:noFill/>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accent5"/>
              </a:solidFill>
              <a:highlight>
                <a:schemeClr val="accent5"/>
              </a:highlight>
              <a:latin typeface="Calibri"/>
              <a:ea typeface="Calibri"/>
              <a:cs typeface="Calibri"/>
              <a:sym typeface="Calibri"/>
            </a:endParaRPr>
          </a:p>
        </p:txBody>
      </p:sp>
      <p:sp>
        <p:nvSpPr>
          <p:cNvPr id="228" name="Google Shape;228;p11"/>
          <p:cNvSpPr txBox="1"/>
          <p:nvPr>
            <p:ph idx="12" type="sldNum"/>
          </p:nvPr>
        </p:nvSpPr>
        <p:spPr>
          <a:xfrm>
            <a:off x="8707763" y="4943869"/>
            <a:ext cx="303000" cy="1998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SzPts val="900"/>
              <a:buNone/>
            </a:pPr>
            <a:fld id="{00000000-1234-1234-1234-123412341234}" type="slidenum">
              <a:rPr lang="en-GB" sz="1100">
                <a:solidFill>
                  <a:schemeClr val="lt1"/>
                </a:solidFill>
                <a:latin typeface="Roboto Black"/>
                <a:ea typeface="Roboto Black"/>
                <a:cs typeface="Roboto Black"/>
                <a:sym typeface="Roboto Black"/>
              </a:rPr>
              <a:t>‹#›</a:t>
            </a:fld>
            <a:endParaRPr sz="1100">
              <a:solidFill>
                <a:schemeClr val="lt1"/>
              </a:solidFill>
              <a:latin typeface="Roboto Black"/>
              <a:ea typeface="Roboto Black"/>
              <a:cs typeface="Roboto Black"/>
              <a:sym typeface="Roboto Black"/>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pic>
        <p:nvPicPr>
          <p:cNvPr id="233" name="Google Shape;233;g3002da1d094_0_36"/>
          <p:cNvPicPr preferRelativeResize="0"/>
          <p:nvPr/>
        </p:nvPicPr>
        <p:blipFill rotWithShape="1">
          <a:blip r:embed="rId3">
            <a:alphaModFix/>
          </a:blip>
          <a:srcRect b="0" l="0" r="0" t="0"/>
          <a:stretch/>
        </p:blipFill>
        <p:spPr>
          <a:xfrm>
            <a:off x="129506" y="102300"/>
            <a:ext cx="813750" cy="361669"/>
          </a:xfrm>
          <a:prstGeom prst="rect">
            <a:avLst/>
          </a:prstGeom>
          <a:noFill/>
          <a:ln>
            <a:noFill/>
          </a:ln>
        </p:spPr>
      </p:pic>
      <p:pic>
        <p:nvPicPr>
          <p:cNvPr id="234" name="Google Shape;234;g3002da1d094_0_36"/>
          <p:cNvPicPr preferRelativeResize="0"/>
          <p:nvPr/>
        </p:nvPicPr>
        <p:blipFill rotWithShape="1">
          <a:blip r:embed="rId4">
            <a:alphaModFix/>
          </a:blip>
          <a:srcRect b="0" l="0" r="0" t="0"/>
          <a:stretch/>
        </p:blipFill>
        <p:spPr>
          <a:xfrm>
            <a:off x="7669969" y="-272850"/>
            <a:ext cx="2059520" cy="1158480"/>
          </a:xfrm>
          <a:prstGeom prst="rect">
            <a:avLst/>
          </a:prstGeom>
          <a:noFill/>
          <a:ln>
            <a:noFill/>
          </a:ln>
        </p:spPr>
      </p:pic>
      <p:pic>
        <p:nvPicPr>
          <p:cNvPr id="235" name="Google Shape;235;g3002da1d094_0_36"/>
          <p:cNvPicPr preferRelativeResize="0"/>
          <p:nvPr/>
        </p:nvPicPr>
        <p:blipFill rotWithShape="1">
          <a:blip r:embed="rId5">
            <a:alphaModFix/>
          </a:blip>
          <a:srcRect b="0" l="0" r="0" t="0"/>
          <a:stretch/>
        </p:blipFill>
        <p:spPr>
          <a:xfrm>
            <a:off x="238175" y="1116750"/>
            <a:ext cx="4338200" cy="3067104"/>
          </a:xfrm>
          <a:prstGeom prst="rect">
            <a:avLst/>
          </a:prstGeom>
          <a:noFill/>
          <a:ln cap="flat" cmpd="sng" w="19050">
            <a:solidFill>
              <a:schemeClr val="dk2"/>
            </a:solidFill>
            <a:prstDash val="solid"/>
            <a:round/>
            <a:headEnd len="sm" w="sm" type="none"/>
            <a:tailEnd len="sm" w="sm" type="none"/>
          </a:ln>
        </p:spPr>
      </p:pic>
      <p:pic>
        <p:nvPicPr>
          <p:cNvPr id="236" name="Google Shape;236;g3002da1d094_0_36"/>
          <p:cNvPicPr preferRelativeResize="0"/>
          <p:nvPr/>
        </p:nvPicPr>
        <p:blipFill rotWithShape="1">
          <a:blip r:embed="rId6">
            <a:alphaModFix/>
          </a:blip>
          <a:srcRect b="0" l="0" r="0" t="0"/>
          <a:stretch/>
        </p:blipFill>
        <p:spPr>
          <a:xfrm>
            <a:off x="4648200" y="1116725"/>
            <a:ext cx="4338200" cy="3067125"/>
          </a:xfrm>
          <a:prstGeom prst="rect">
            <a:avLst/>
          </a:prstGeom>
          <a:noFill/>
          <a:ln cap="flat" cmpd="sng" w="19050">
            <a:solidFill>
              <a:schemeClr val="dk2"/>
            </a:solidFill>
            <a:prstDash val="solid"/>
            <a:round/>
            <a:headEnd len="sm" w="sm" type="none"/>
            <a:tailEnd len="sm" w="sm" type="none"/>
          </a:ln>
        </p:spPr>
      </p:pic>
      <p:sp>
        <p:nvSpPr>
          <p:cNvPr id="237" name="Google Shape;237;g3002da1d094_0_36"/>
          <p:cNvSpPr txBox="1"/>
          <p:nvPr/>
        </p:nvSpPr>
        <p:spPr>
          <a:xfrm>
            <a:off x="1546300" y="263075"/>
            <a:ext cx="6339600" cy="358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600"/>
              <a:buFont typeface="Arial"/>
              <a:buNone/>
            </a:pPr>
            <a:r>
              <a:rPr b="1" i="0" lang="en-GB" sz="3600" u="none" cap="none" strike="noStrike">
                <a:solidFill>
                  <a:srgbClr val="E96108"/>
                </a:solidFill>
                <a:latin typeface="Times New Roman"/>
                <a:ea typeface="Times New Roman"/>
                <a:cs typeface="Times New Roman"/>
                <a:sym typeface="Times New Roman"/>
              </a:rPr>
              <a:t>Heart Attack vs Heart Failure</a:t>
            </a:r>
            <a:endParaRPr b="1" i="0" sz="3600" u="none" cap="none" strike="noStrike">
              <a:solidFill>
                <a:srgbClr val="E96108"/>
              </a:solidFill>
              <a:latin typeface="Times New Roman"/>
              <a:ea typeface="Times New Roman"/>
              <a:cs typeface="Times New Roman"/>
              <a:sym typeface="Times New Roman"/>
            </a:endParaRPr>
          </a:p>
        </p:txBody>
      </p:sp>
      <p:sp>
        <p:nvSpPr>
          <p:cNvPr id="238" name="Google Shape;238;g3002da1d094_0_36"/>
          <p:cNvSpPr txBox="1"/>
          <p:nvPr/>
        </p:nvSpPr>
        <p:spPr>
          <a:xfrm>
            <a:off x="1959775" y="4482675"/>
            <a:ext cx="5317500" cy="361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500"/>
              <a:buFont typeface="Arial"/>
              <a:buNone/>
            </a:pPr>
            <a:r>
              <a:rPr b="1" i="0" lang="en-GB" sz="2500" u="none" cap="none" strike="noStrike">
                <a:solidFill>
                  <a:schemeClr val="accent5"/>
                </a:solidFill>
                <a:latin typeface="Times New Roman"/>
                <a:ea typeface="Times New Roman"/>
                <a:cs typeface="Times New Roman"/>
                <a:sym typeface="Times New Roman"/>
              </a:rPr>
              <a:t>Listen to your body</a:t>
            </a:r>
            <a:endParaRPr b="1" i="0" sz="2500" u="none" cap="none" strike="noStrike">
              <a:solidFill>
                <a:schemeClr val="accent5"/>
              </a:solidFill>
              <a:latin typeface="Times New Roman"/>
              <a:ea typeface="Times New Roman"/>
              <a:cs typeface="Times New Roman"/>
              <a:sym typeface="Times New Roman"/>
            </a:endParaRPr>
          </a:p>
        </p:txBody>
      </p:sp>
      <p:sp>
        <p:nvSpPr>
          <p:cNvPr id="239" name="Google Shape;239;g3002da1d094_0_36"/>
          <p:cNvSpPr/>
          <p:nvPr/>
        </p:nvSpPr>
        <p:spPr>
          <a:xfrm>
            <a:off x="0" y="4943869"/>
            <a:ext cx="9144000" cy="199800"/>
          </a:xfrm>
          <a:prstGeom prst="rect">
            <a:avLst/>
          </a:prstGeom>
          <a:solidFill>
            <a:schemeClr val="accent5"/>
          </a:solidFill>
          <a:ln>
            <a:noFill/>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accent5"/>
              </a:solidFill>
              <a:highlight>
                <a:schemeClr val="accent5"/>
              </a:highlight>
              <a:latin typeface="Calibri"/>
              <a:ea typeface="Calibri"/>
              <a:cs typeface="Calibri"/>
              <a:sym typeface="Calibri"/>
            </a:endParaRPr>
          </a:p>
        </p:txBody>
      </p:sp>
      <p:sp>
        <p:nvSpPr>
          <p:cNvPr id="240" name="Google Shape;240;g3002da1d094_0_36"/>
          <p:cNvSpPr txBox="1"/>
          <p:nvPr>
            <p:ph idx="12" type="sldNum"/>
          </p:nvPr>
        </p:nvSpPr>
        <p:spPr>
          <a:xfrm>
            <a:off x="8707763" y="4943869"/>
            <a:ext cx="303000" cy="1998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SzPts val="900"/>
              <a:buNone/>
            </a:pPr>
            <a:fld id="{00000000-1234-1234-1234-123412341234}" type="slidenum">
              <a:rPr lang="en-GB" sz="1100">
                <a:solidFill>
                  <a:schemeClr val="lt1"/>
                </a:solidFill>
                <a:latin typeface="Roboto Black"/>
                <a:ea typeface="Roboto Black"/>
                <a:cs typeface="Roboto Black"/>
                <a:sym typeface="Roboto Black"/>
              </a:rPr>
              <a:t>‹#›</a:t>
            </a:fld>
            <a:endParaRPr sz="1100">
              <a:solidFill>
                <a:schemeClr val="lt1"/>
              </a:solidFill>
              <a:latin typeface="Roboto Black"/>
              <a:ea typeface="Roboto Black"/>
              <a:cs typeface="Roboto Black"/>
              <a:sym typeface="Roboto Black"/>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pic>
        <p:nvPicPr>
          <p:cNvPr id="245" name="Google Shape;245;g3002da1d094_0_100"/>
          <p:cNvPicPr preferRelativeResize="0"/>
          <p:nvPr/>
        </p:nvPicPr>
        <p:blipFill rotWithShape="1">
          <a:blip r:embed="rId3">
            <a:alphaModFix/>
          </a:blip>
          <a:srcRect b="0" l="0" r="0" t="0"/>
          <a:stretch/>
        </p:blipFill>
        <p:spPr>
          <a:xfrm>
            <a:off x="129506" y="102300"/>
            <a:ext cx="813750" cy="361669"/>
          </a:xfrm>
          <a:prstGeom prst="rect">
            <a:avLst/>
          </a:prstGeom>
          <a:noFill/>
          <a:ln>
            <a:noFill/>
          </a:ln>
        </p:spPr>
      </p:pic>
      <p:pic>
        <p:nvPicPr>
          <p:cNvPr id="246" name="Google Shape;246;g3002da1d094_0_100"/>
          <p:cNvPicPr preferRelativeResize="0"/>
          <p:nvPr/>
        </p:nvPicPr>
        <p:blipFill rotWithShape="1">
          <a:blip r:embed="rId4">
            <a:alphaModFix/>
          </a:blip>
          <a:srcRect b="0" l="0" r="0" t="0"/>
          <a:stretch/>
        </p:blipFill>
        <p:spPr>
          <a:xfrm>
            <a:off x="8043697" y="-116410"/>
            <a:ext cx="1227300" cy="690350"/>
          </a:xfrm>
          <a:prstGeom prst="rect">
            <a:avLst/>
          </a:prstGeom>
          <a:noFill/>
          <a:ln>
            <a:noFill/>
          </a:ln>
        </p:spPr>
      </p:pic>
      <p:pic>
        <p:nvPicPr>
          <p:cNvPr id="247" name="Google Shape;247;g3002da1d094_0_100"/>
          <p:cNvPicPr preferRelativeResize="0"/>
          <p:nvPr/>
        </p:nvPicPr>
        <p:blipFill rotWithShape="1">
          <a:blip r:embed="rId5">
            <a:alphaModFix/>
          </a:blip>
          <a:srcRect b="0" l="0" r="0" t="0"/>
          <a:stretch/>
        </p:blipFill>
        <p:spPr>
          <a:xfrm>
            <a:off x="1124974" y="728088"/>
            <a:ext cx="2871659" cy="4061599"/>
          </a:xfrm>
          <a:prstGeom prst="rect">
            <a:avLst/>
          </a:prstGeom>
          <a:noFill/>
          <a:ln cap="flat" cmpd="sng" w="19050">
            <a:solidFill>
              <a:schemeClr val="dk2"/>
            </a:solidFill>
            <a:prstDash val="solid"/>
            <a:round/>
            <a:headEnd len="sm" w="sm" type="none"/>
            <a:tailEnd len="sm" w="sm" type="none"/>
          </a:ln>
        </p:spPr>
      </p:pic>
      <p:pic>
        <p:nvPicPr>
          <p:cNvPr id="248" name="Google Shape;248;g3002da1d094_0_100"/>
          <p:cNvPicPr preferRelativeResize="0"/>
          <p:nvPr/>
        </p:nvPicPr>
        <p:blipFill rotWithShape="1">
          <a:blip r:embed="rId6">
            <a:alphaModFix/>
          </a:blip>
          <a:srcRect b="0" l="0" r="0" t="0"/>
          <a:stretch/>
        </p:blipFill>
        <p:spPr>
          <a:xfrm>
            <a:off x="4819275" y="728125"/>
            <a:ext cx="2871648" cy="4061537"/>
          </a:xfrm>
          <a:prstGeom prst="rect">
            <a:avLst/>
          </a:prstGeom>
          <a:noFill/>
          <a:ln cap="flat" cmpd="sng" w="19050">
            <a:solidFill>
              <a:schemeClr val="dk2"/>
            </a:solidFill>
            <a:prstDash val="solid"/>
            <a:round/>
            <a:headEnd len="sm" w="sm" type="none"/>
            <a:tailEnd len="sm" w="sm" type="none"/>
          </a:ln>
        </p:spPr>
      </p:pic>
      <p:sp>
        <p:nvSpPr>
          <p:cNvPr id="249" name="Google Shape;249;g3002da1d094_0_100"/>
          <p:cNvSpPr txBox="1"/>
          <p:nvPr/>
        </p:nvSpPr>
        <p:spPr>
          <a:xfrm>
            <a:off x="1296200" y="87000"/>
            <a:ext cx="6557100" cy="486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500"/>
              <a:buFont typeface="Arial"/>
              <a:buNone/>
            </a:pPr>
            <a:r>
              <a:rPr b="1" i="0" lang="en-GB" sz="3500" u="none" cap="none" strike="noStrike">
                <a:solidFill>
                  <a:srgbClr val="E96108"/>
                </a:solidFill>
                <a:latin typeface="Times New Roman"/>
                <a:ea typeface="Times New Roman"/>
                <a:cs typeface="Times New Roman"/>
                <a:sym typeface="Times New Roman"/>
              </a:rPr>
              <a:t>Prioritize Women’s Health</a:t>
            </a:r>
            <a:endParaRPr b="1" i="0" sz="3500" u="none" cap="none" strike="noStrike">
              <a:solidFill>
                <a:srgbClr val="E96108"/>
              </a:solidFill>
              <a:latin typeface="Times New Roman"/>
              <a:ea typeface="Times New Roman"/>
              <a:cs typeface="Times New Roman"/>
              <a:sym typeface="Times New Roman"/>
            </a:endParaRPr>
          </a:p>
        </p:txBody>
      </p:sp>
      <p:sp>
        <p:nvSpPr>
          <p:cNvPr id="250" name="Google Shape;250;g3002da1d094_0_100"/>
          <p:cNvSpPr/>
          <p:nvPr/>
        </p:nvSpPr>
        <p:spPr>
          <a:xfrm>
            <a:off x="0" y="4943869"/>
            <a:ext cx="9144000" cy="199800"/>
          </a:xfrm>
          <a:prstGeom prst="rect">
            <a:avLst/>
          </a:prstGeom>
          <a:solidFill>
            <a:schemeClr val="accent5"/>
          </a:solidFill>
          <a:ln>
            <a:noFill/>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accent5"/>
              </a:solidFill>
              <a:highlight>
                <a:schemeClr val="accent5"/>
              </a:highlight>
              <a:latin typeface="Calibri"/>
              <a:ea typeface="Calibri"/>
              <a:cs typeface="Calibri"/>
              <a:sym typeface="Calibri"/>
            </a:endParaRPr>
          </a:p>
        </p:txBody>
      </p:sp>
      <p:sp>
        <p:nvSpPr>
          <p:cNvPr id="251" name="Google Shape;251;g3002da1d094_0_100"/>
          <p:cNvSpPr txBox="1"/>
          <p:nvPr>
            <p:ph idx="12" type="sldNum"/>
          </p:nvPr>
        </p:nvSpPr>
        <p:spPr>
          <a:xfrm>
            <a:off x="8707763" y="4943869"/>
            <a:ext cx="303000" cy="1998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SzPts val="900"/>
              <a:buNone/>
            </a:pPr>
            <a:fld id="{00000000-1234-1234-1234-123412341234}" type="slidenum">
              <a:rPr lang="en-GB" sz="1100">
                <a:solidFill>
                  <a:schemeClr val="lt1"/>
                </a:solidFill>
                <a:latin typeface="Roboto Black"/>
                <a:ea typeface="Roboto Black"/>
                <a:cs typeface="Roboto Black"/>
                <a:sym typeface="Roboto Black"/>
              </a:rPr>
              <a:t>‹#›</a:t>
            </a:fld>
            <a:endParaRPr sz="1100">
              <a:solidFill>
                <a:schemeClr val="lt1"/>
              </a:solidFill>
              <a:latin typeface="Roboto Black"/>
              <a:ea typeface="Roboto Black"/>
              <a:cs typeface="Roboto Black"/>
              <a:sym typeface="Roboto Black"/>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pic>
        <p:nvPicPr>
          <p:cNvPr id="256" name="Google Shape;256;g3002da1d094_0_164"/>
          <p:cNvPicPr preferRelativeResize="0"/>
          <p:nvPr/>
        </p:nvPicPr>
        <p:blipFill rotWithShape="1">
          <a:blip r:embed="rId3">
            <a:alphaModFix/>
          </a:blip>
          <a:srcRect b="0" l="0" r="0" t="0"/>
          <a:stretch/>
        </p:blipFill>
        <p:spPr>
          <a:xfrm>
            <a:off x="129506" y="102300"/>
            <a:ext cx="813750" cy="361669"/>
          </a:xfrm>
          <a:prstGeom prst="rect">
            <a:avLst/>
          </a:prstGeom>
          <a:noFill/>
          <a:ln>
            <a:noFill/>
          </a:ln>
        </p:spPr>
      </p:pic>
      <p:pic>
        <p:nvPicPr>
          <p:cNvPr id="257" name="Google Shape;257;g3002da1d094_0_164"/>
          <p:cNvPicPr preferRelativeResize="0"/>
          <p:nvPr/>
        </p:nvPicPr>
        <p:blipFill rotWithShape="1">
          <a:blip r:embed="rId4">
            <a:alphaModFix/>
          </a:blip>
          <a:srcRect b="0" l="0" r="0" t="0"/>
          <a:stretch/>
        </p:blipFill>
        <p:spPr>
          <a:xfrm>
            <a:off x="7669969" y="-272850"/>
            <a:ext cx="2059520" cy="1158480"/>
          </a:xfrm>
          <a:prstGeom prst="rect">
            <a:avLst/>
          </a:prstGeom>
          <a:noFill/>
          <a:ln>
            <a:noFill/>
          </a:ln>
        </p:spPr>
      </p:pic>
      <p:pic>
        <p:nvPicPr>
          <p:cNvPr id="258" name="Google Shape;258;g3002da1d094_0_164"/>
          <p:cNvPicPr preferRelativeResize="0"/>
          <p:nvPr/>
        </p:nvPicPr>
        <p:blipFill rotWithShape="1">
          <a:blip r:embed="rId5">
            <a:alphaModFix/>
          </a:blip>
          <a:srcRect b="0" l="0" r="0" t="0"/>
          <a:stretch/>
        </p:blipFill>
        <p:spPr>
          <a:xfrm>
            <a:off x="1733788" y="648924"/>
            <a:ext cx="5981225" cy="4228726"/>
          </a:xfrm>
          <a:prstGeom prst="rect">
            <a:avLst/>
          </a:prstGeom>
          <a:noFill/>
          <a:ln cap="flat" cmpd="sng" w="19050">
            <a:solidFill>
              <a:schemeClr val="dk2"/>
            </a:solidFill>
            <a:prstDash val="solid"/>
            <a:round/>
            <a:headEnd len="sm" w="sm" type="none"/>
            <a:tailEnd len="sm" w="sm" type="none"/>
          </a:ln>
        </p:spPr>
      </p:pic>
      <p:sp>
        <p:nvSpPr>
          <p:cNvPr id="259" name="Google Shape;259;g3002da1d094_0_164"/>
          <p:cNvSpPr txBox="1"/>
          <p:nvPr/>
        </p:nvSpPr>
        <p:spPr>
          <a:xfrm>
            <a:off x="1687675" y="154500"/>
            <a:ext cx="6372300" cy="361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500"/>
              <a:buFont typeface="Arial"/>
              <a:buNone/>
            </a:pPr>
            <a:r>
              <a:rPr b="1" i="0" lang="en-GB" sz="3500" u="none" cap="none" strike="noStrike">
                <a:solidFill>
                  <a:srgbClr val="E96108"/>
                </a:solidFill>
                <a:latin typeface="Times New Roman"/>
                <a:ea typeface="Times New Roman"/>
                <a:cs typeface="Times New Roman"/>
                <a:sym typeface="Times New Roman"/>
              </a:rPr>
              <a:t>Power of Imaging Tests</a:t>
            </a:r>
            <a:endParaRPr b="1" i="0" sz="3500" u="none" cap="none" strike="noStrike">
              <a:solidFill>
                <a:srgbClr val="E96108"/>
              </a:solidFill>
              <a:latin typeface="Times New Roman"/>
              <a:ea typeface="Times New Roman"/>
              <a:cs typeface="Times New Roman"/>
              <a:sym typeface="Times New Roman"/>
            </a:endParaRPr>
          </a:p>
        </p:txBody>
      </p:sp>
      <p:sp>
        <p:nvSpPr>
          <p:cNvPr id="260" name="Google Shape;260;g3002da1d094_0_164"/>
          <p:cNvSpPr/>
          <p:nvPr/>
        </p:nvSpPr>
        <p:spPr>
          <a:xfrm>
            <a:off x="0" y="4943869"/>
            <a:ext cx="9144000" cy="199800"/>
          </a:xfrm>
          <a:prstGeom prst="rect">
            <a:avLst/>
          </a:prstGeom>
          <a:solidFill>
            <a:schemeClr val="accent5"/>
          </a:solidFill>
          <a:ln>
            <a:noFill/>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accent5"/>
              </a:solidFill>
              <a:highlight>
                <a:schemeClr val="accent5"/>
              </a:highlight>
              <a:latin typeface="Calibri"/>
              <a:ea typeface="Calibri"/>
              <a:cs typeface="Calibri"/>
              <a:sym typeface="Calibri"/>
            </a:endParaRPr>
          </a:p>
        </p:txBody>
      </p:sp>
      <p:sp>
        <p:nvSpPr>
          <p:cNvPr id="261" name="Google Shape;261;g3002da1d094_0_164"/>
          <p:cNvSpPr txBox="1"/>
          <p:nvPr>
            <p:ph idx="12" type="sldNum"/>
          </p:nvPr>
        </p:nvSpPr>
        <p:spPr>
          <a:xfrm>
            <a:off x="8707763" y="4943869"/>
            <a:ext cx="303000" cy="1998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SzPts val="900"/>
              <a:buNone/>
            </a:pPr>
            <a:fld id="{00000000-1234-1234-1234-123412341234}" type="slidenum">
              <a:rPr lang="en-GB" sz="1100">
                <a:solidFill>
                  <a:schemeClr val="lt1"/>
                </a:solidFill>
                <a:latin typeface="Roboto Black"/>
                <a:ea typeface="Roboto Black"/>
                <a:cs typeface="Roboto Black"/>
                <a:sym typeface="Roboto Black"/>
              </a:rPr>
              <a:t>‹#›</a:t>
            </a:fld>
            <a:endParaRPr sz="1100">
              <a:solidFill>
                <a:schemeClr val="lt1"/>
              </a:solidFill>
              <a:latin typeface="Roboto Black"/>
              <a:ea typeface="Roboto Black"/>
              <a:cs typeface="Roboto Black"/>
              <a:sym typeface="Roboto Black"/>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pic>
        <p:nvPicPr>
          <p:cNvPr id="266" name="Google Shape;266;p21"/>
          <p:cNvPicPr preferRelativeResize="0"/>
          <p:nvPr/>
        </p:nvPicPr>
        <p:blipFill rotWithShape="1">
          <a:blip r:embed="rId3">
            <a:alphaModFix/>
          </a:blip>
          <a:srcRect b="0" l="0" r="0" t="0"/>
          <a:stretch/>
        </p:blipFill>
        <p:spPr>
          <a:xfrm>
            <a:off x="129506" y="102300"/>
            <a:ext cx="813750" cy="361669"/>
          </a:xfrm>
          <a:prstGeom prst="rect">
            <a:avLst/>
          </a:prstGeom>
          <a:noFill/>
          <a:ln>
            <a:noFill/>
          </a:ln>
        </p:spPr>
      </p:pic>
      <p:pic>
        <p:nvPicPr>
          <p:cNvPr id="267" name="Google Shape;267;p21"/>
          <p:cNvPicPr preferRelativeResize="0"/>
          <p:nvPr/>
        </p:nvPicPr>
        <p:blipFill rotWithShape="1">
          <a:blip r:embed="rId4">
            <a:alphaModFix/>
          </a:blip>
          <a:srcRect b="0" l="0" r="0" t="0"/>
          <a:stretch/>
        </p:blipFill>
        <p:spPr>
          <a:xfrm>
            <a:off x="7669969" y="-272850"/>
            <a:ext cx="2059520" cy="1158480"/>
          </a:xfrm>
          <a:prstGeom prst="rect">
            <a:avLst/>
          </a:prstGeom>
          <a:noFill/>
          <a:ln>
            <a:noFill/>
          </a:ln>
        </p:spPr>
      </p:pic>
      <p:sp>
        <p:nvSpPr>
          <p:cNvPr id="268" name="Google Shape;268;p21"/>
          <p:cNvSpPr txBox="1"/>
          <p:nvPr/>
        </p:nvSpPr>
        <p:spPr>
          <a:xfrm>
            <a:off x="873750" y="82975"/>
            <a:ext cx="7243200" cy="1262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1200"/>
              </a:spcBef>
              <a:spcAft>
                <a:spcPts val="1200"/>
              </a:spcAft>
              <a:buClr>
                <a:srgbClr val="000000"/>
              </a:buClr>
              <a:buSzPts val="3500"/>
              <a:buFont typeface="Arial"/>
              <a:buNone/>
            </a:pPr>
            <a:r>
              <a:rPr b="1" i="0" lang="en-GB" sz="3500" u="none" cap="none" strike="noStrike">
                <a:solidFill>
                  <a:srgbClr val="E96108"/>
                </a:solidFill>
                <a:latin typeface="Times New Roman"/>
                <a:ea typeface="Times New Roman"/>
                <a:cs typeface="Times New Roman"/>
                <a:sym typeface="Times New Roman"/>
              </a:rPr>
              <a:t>Improve Diagnostic Safety by Collaboration with Patients</a:t>
            </a:r>
            <a:endParaRPr b="0" i="0" sz="3500" u="none" cap="none" strike="noStrike">
              <a:solidFill>
                <a:srgbClr val="E96108"/>
              </a:solidFill>
              <a:latin typeface="Times New Roman"/>
              <a:ea typeface="Times New Roman"/>
              <a:cs typeface="Times New Roman"/>
              <a:sym typeface="Times New Roman"/>
            </a:endParaRPr>
          </a:p>
        </p:txBody>
      </p:sp>
      <p:sp>
        <p:nvSpPr>
          <p:cNvPr id="269" name="Google Shape;269;p21"/>
          <p:cNvSpPr txBox="1"/>
          <p:nvPr/>
        </p:nvSpPr>
        <p:spPr>
          <a:xfrm>
            <a:off x="1198800" y="2531275"/>
            <a:ext cx="6746400" cy="1072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100"/>
              <a:buFont typeface="Arial"/>
              <a:buNone/>
            </a:pPr>
            <a:r>
              <a:rPr b="1" i="0" lang="en-GB" sz="2100" u="none" cap="none" strike="noStrike">
                <a:solidFill>
                  <a:srgbClr val="000000"/>
                </a:solidFill>
                <a:latin typeface="Times New Roman"/>
                <a:ea typeface="Times New Roman"/>
                <a:cs typeface="Times New Roman"/>
                <a:sym typeface="Times New Roman"/>
              </a:rPr>
              <a:t>Title of White Paper</a:t>
            </a:r>
            <a:endParaRPr b="1" i="0" sz="2100" u="none" cap="none" strike="noStrike">
              <a:solidFill>
                <a:srgbClr val="000000"/>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2100"/>
              <a:buFont typeface="Arial"/>
              <a:buNone/>
            </a:pPr>
            <a:r>
              <a:rPr b="1" i="0" lang="en-GB" sz="2100" u="none" cap="none" strike="noStrike">
                <a:solidFill>
                  <a:schemeClr val="accent5"/>
                </a:solidFill>
                <a:latin typeface="Times New Roman"/>
                <a:ea typeface="Times New Roman"/>
                <a:cs typeface="Times New Roman"/>
                <a:sym typeface="Times New Roman"/>
              </a:rPr>
              <a:t>Engaging Patients to Enhance Patient Safety:</a:t>
            </a:r>
            <a:endParaRPr b="1" i="0" sz="2100" u="none" cap="none" strike="noStrike">
              <a:solidFill>
                <a:schemeClr val="accent5"/>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2100"/>
              <a:buFont typeface="Arial"/>
              <a:buNone/>
            </a:pPr>
            <a:r>
              <a:rPr b="1" i="0" lang="en-GB" sz="2100" u="none" cap="none" strike="noStrike">
                <a:solidFill>
                  <a:schemeClr val="accent5"/>
                </a:solidFill>
                <a:latin typeface="Times New Roman"/>
                <a:ea typeface="Times New Roman"/>
                <a:cs typeface="Times New Roman"/>
                <a:sym typeface="Times New Roman"/>
              </a:rPr>
              <a:t> A Comprehensive Approach for Healthcare Providers</a:t>
            </a:r>
            <a:r>
              <a:rPr b="0" i="0" lang="en-GB" sz="2100" u="none" cap="none" strike="noStrike">
                <a:solidFill>
                  <a:srgbClr val="000000"/>
                </a:solidFill>
                <a:latin typeface="Times New Roman"/>
                <a:ea typeface="Times New Roman"/>
                <a:cs typeface="Times New Roman"/>
                <a:sym typeface="Times New Roman"/>
              </a:rPr>
              <a:t> </a:t>
            </a:r>
            <a:endParaRPr b="0" i="0" sz="2100" u="none" cap="none" strike="noStrike">
              <a:solidFill>
                <a:srgbClr val="000000"/>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2100"/>
              <a:buFont typeface="Arial"/>
              <a:buNone/>
            </a:pPr>
            <a:r>
              <a:t/>
            </a:r>
            <a:endParaRPr b="0" i="0" sz="2100" u="none" cap="none" strike="noStrike">
              <a:solidFill>
                <a:srgbClr val="000000"/>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1900"/>
              <a:buFont typeface="Arial"/>
              <a:buNone/>
            </a:pPr>
            <a:r>
              <a:rPr b="0" i="0" lang="en-GB" sz="1900" u="sng" cap="none" strike="noStrike">
                <a:solidFill>
                  <a:srgbClr val="0000FF"/>
                </a:solidFill>
                <a:latin typeface="Times New Roman"/>
                <a:ea typeface="Times New Roman"/>
                <a:cs typeface="Times New Roman"/>
                <a:sym typeface="Times New Roman"/>
                <a:hlinkClick r:id="rId5">
                  <a:extLst>
                    <a:ext uri="{A12FA001-AC4F-418D-AE19-62706E023703}">
                      <ahyp:hlinkClr val="tx"/>
                    </a:ext>
                  </a:extLst>
                </a:hlinkClick>
              </a:rPr>
              <a:t>https://www.caho.in/files/White%20Paper-%20Engaging%20Patients%20To%20Enhance%20Patient%20Safety.pdf</a:t>
            </a:r>
            <a:endParaRPr b="0" i="0" sz="1900" u="none" cap="none" strike="noStrike">
              <a:solidFill>
                <a:srgbClr val="0000FF"/>
              </a:solidFill>
              <a:latin typeface="Times New Roman"/>
              <a:ea typeface="Times New Roman"/>
              <a:cs typeface="Times New Roman"/>
              <a:sym typeface="Times New Roman"/>
            </a:endParaRPr>
          </a:p>
        </p:txBody>
      </p:sp>
      <p:sp>
        <p:nvSpPr>
          <p:cNvPr id="270" name="Google Shape;270;p21"/>
          <p:cNvSpPr txBox="1"/>
          <p:nvPr/>
        </p:nvSpPr>
        <p:spPr>
          <a:xfrm>
            <a:off x="794050" y="1363800"/>
            <a:ext cx="7455300" cy="1072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900"/>
              <a:buFont typeface="Arial"/>
              <a:buNone/>
            </a:pPr>
            <a:r>
              <a:rPr b="0" i="0" lang="en-GB" sz="1900" u="none" cap="none" strike="noStrike">
                <a:solidFill>
                  <a:schemeClr val="dk1"/>
                </a:solidFill>
                <a:latin typeface="Times New Roman"/>
                <a:ea typeface="Times New Roman"/>
                <a:cs typeface="Times New Roman"/>
                <a:sym typeface="Times New Roman"/>
              </a:rPr>
              <a:t>The White paper is launched by Chairman of Kims Hospital Dr Achuto Samata, Dr Girdhar Gyani, Dr. Vijay Agarwal and Dr. Lallu Joseph on the occasion of WPSD’24 in Bhubaneswar conducted by CAHO East Zone</a:t>
            </a:r>
            <a:endParaRPr b="0" i="0" sz="1900" u="none" cap="none" strike="noStrike">
              <a:solidFill>
                <a:schemeClr val="dk1"/>
              </a:solidFill>
              <a:latin typeface="Times New Roman"/>
              <a:ea typeface="Times New Roman"/>
              <a:cs typeface="Times New Roman"/>
              <a:sym typeface="Times New Roman"/>
            </a:endParaRPr>
          </a:p>
        </p:txBody>
      </p:sp>
      <p:sp>
        <p:nvSpPr>
          <p:cNvPr id="271" name="Google Shape;271;p21"/>
          <p:cNvSpPr/>
          <p:nvPr/>
        </p:nvSpPr>
        <p:spPr>
          <a:xfrm>
            <a:off x="0" y="4943869"/>
            <a:ext cx="9144000" cy="199800"/>
          </a:xfrm>
          <a:prstGeom prst="rect">
            <a:avLst/>
          </a:prstGeom>
          <a:solidFill>
            <a:schemeClr val="accent5"/>
          </a:solidFill>
          <a:ln>
            <a:noFill/>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accent5"/>
              </a:solidFill>
              <a:highlight>
                <a:schemeClr val="accent5"/>
              </a:highlight>
              <a:latin typeface="Calibri"/>
              <a:ea typeface="Calibri"/>
              <a:cs typeface="Calibri"/>
              <a:sym typeface="Calibri"/>
            </a:endParaRPr>
          </a:p>
        </p:txBody>
      </p:sp>
      <p:sp>
        <p:nvSpPr>
          <p:cNvPr id="272" name="Google Shape;272;p21"/>
          <p:cNvSpPr txBox="1"/>
          <p:nvPr>
            <p:ph idx="12" type="sldNum"/>
          </p:nvPr>
        </p:nvSpPr>
        <p:spPr>
          <a:xfrm>
            <a:off x="8707763" y="4943869"/>
            <a:ext cx="303000" cy="1998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SzPts val="900"/>
              <a:buNone/>
            </a:pPr>
            <a:fld id="{00000000-1234-1234-1234-123412341234}" type="slidenum">
              <a:rPr lang="en-GB" sz="1100">
                <a:solidFill>
                  <a:schemeClr val="lt1"/>
                </a:solidFill>
                <a:latin typeface="Roboto Black"/>
                <a:ea typeface="Roboto Black"/>
                <a:cs typeface="Roboto Black"/>
                <a:sym typeface="Roboto Black"/>
              </a:rPr>
              <a:t>‹#›</a:t>
            </a:fld>
            <a:endParaRPr sz="1100">
              <a:solidFill>
                <a:schemeClr val="lt1"/>
              </a:solidFill>
              <a:latin typeface="Roboto Black"/>
              <a:ea typeface="Roboto Black"/>
              <a:cs typeface="Roboto Black"/>
              <a:sym typeface="Roboto Black"/>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pic>
        <p:nvPicPr>
          <p:cNvPr id="277" name="Google Shape;277;g300f69ae4d9_0_12"/>
          <p:cNvPicPr preferRelativeResize="0"/>
          <p:nvPr/>
        </p:nvPicPr>
        <p:blipFill rotWithShape="1">
          <a:blip r:embed="rId3">
            <a:alphaModFix/>
          </a:blip>
          <a:srcRect b="0" l="0" r="0" t="0"/>
          <a:stretch/>
        </p:blipFill>
        <p:spPr>
          <a:xfrm>
            <a:off x="129506" y="102300"/>
            <a:ext cx="813750" cy="361669"/>
          </a:xfrm>
          <a:prstGeom prst="rect">
            <a:avLst/>
          </a:prstGeom>
          <a:noFill/>
          <a:ln>
            <a:noFill/>
          </a:ln>
        </p:spPr>
      </p:pic>
      <p:pic>
        <p:nvPicPr>
          <p:cNvPr id="278" name="Google Shape;278;g300f69ae4d9_0_12"/>
          <p:cNvPicPr preferRelativeResize="0"/>
          <p:nvPr/>
        </p:nvPicPr>
        <p:blipFill rotWithShape="1">
          <a:blip r:embed="rId4">
            <a:alphaModFix/>
          </a:blip>
          <a:srcRect b="0" l="0" r="0" t="0"/>
          <a:stretch/>
        </p:blipFill>
        <p:spPr>
          <a:xfrm>
            <a:off x="7669969" y="-272850"/>
            <a:ext cx="2059520" cy="1158480"/>
          </a:xfrm>
          <a:prstGeom prst="rect">
            <a:avLst/>
          </a:prstGeom>
          <a:noFill/>
          <a:ln>
            <a:noFill/>
          </a:ln>
        </p:spPr>
      </p:pic>
      <p:sp>
        <p:nvSpPr>
          <p:cNvPr id="279" name="Google Shape;279;g300f69ae4d9_0_12"/>
          <p:cNvSpPr txBox="1"/>
          <p:nvPr/>
        </p:nvSpPr>
        <p:spPr>
          <a:xfrm>
            <a:off x="830775" y="26100"/>
            <a:ext cx="7979400" cy="692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500"/>
              <a:buFont typeface="Arial"/>
              <a:buNone/>
            </a:pPr>
            <a:r>
              <a:rPr b="1" lang="en-GB" sz="3300">
                <a:solidFill>
                  <a:srgbClr val="E96108"/>
                </a:solidFill>
                <a:latin typeface="Times New Roman"/>
                <a:ea typeface="Times New Roman"/>
                <a:cs typeface="Times New Roman"/>
                <a:sym typeface="Times New Roman"/>
              </a:rPr>
              <a:t>Stages of Patient Engagement</a:t>
            </a:r>
            <a:r>
              <a:rPr b="1" lang="en-GB" sz="3300">
                <a:solidFill>
                  <a:srgbClr val="E96108"/>
                </a:solidFill>
                <a:latin typeface="Times New Roman"/>
                <a:ea typeface="Times New Roman"/>
                <a:cs typeface="Times New Roman"/>
                <a:sym typeface="Times New Roman"/>
              </a:rPr>
              <a:t> </a:t>
            </a:r>
            <a:endParaRPr b="0" i="0" sz="3300" u="none" cap="none" strike="noStrike">
              <a:solidFill>
                <a:srgbClr val="E96108"/>
              </a:solidFill>
              <a:latin typeface="Times New Roman"/>
              <a:ea typeface="Times New Roman"/>
              <a:cs typeface="Times New Roman"/>
              <a:sym typeface="Times New Roman"/>
            </a:endParaRPr>
          </a:p>
        </p:txBody>
      </p:sp>
      <p:sp>
        <p:nvSpPr>
          <p:cNvPr id="280" name="Google Shape;280;g300f69ae4d9_0_12"/>
          <p:cNvSpPr/>
          <p:nvPr/>
        </p:nvSpPr>
        <p:spPr>
          <a:xfrm>
            <a:off x="0" y="4943869"/>
            <a:ext cx="9144000" cy="199800"/>
          </a:xfrm>
          <a:prstGeom prst="rect">
            <a:avLst/>
          </a:prstGeom>
          <a:solidFill>
            <a:schemeClr val="accent5"/>
          </a:solidFill>
          <a:ln>
            <a:noFill/>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accent5"/>
              </a:solidFill>
              <a:highlight>
                <a:schemeClr val="accent5"/>
              </a:highlight>
              <a:latin typeface="Calibri"/>
              <a:ea typeface="Calibri"/>
              <a:cs typeface="Calibri"/>
              <a:sym typeface="Calibri"/>
            </a:endParaRPr>
          </a:p>
        </p:txBody>
      </p:sp>
      <p:sp>
        <p:nvSpPr>
          <p:cNvPr id="281" name="Google Shape;281;g300f69ae4d9_0_12"/>
          <p:cNvSpPr txBox="1"/>
          <p:nvPr>
            <p:ph idx="12" type="sldNum"/>
          </p:nvPr>
        </p:nvSpPr>
        <p:spPr>
          <a:xfrm>
            <a:off x="8707763" y="4943869"/>
            <a:ext cx="303000" cy="1998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SzPts val="900"/>
              <a:buNone/>
            </a:pPr>
            <a:fld id="{00000000-1234-1234-1234-123412341234}" type="slidenum">
              <a:rPr lang="en-GB" sz="1100">
                <a:solidFill>
                  <a:schemeClr val="lt1"/>
                </a:solidFill>
                <a:latin typeface="Roboto Black"/>
                <a:ea typeface="Roboto Black"/>
                <a:cs typeface="Roboto Black"/>
                <a:sym typeface="Roboto Black"/>
              </a:rPr>
              <a:t>‹#›</a:t>
            </a:fld>
            <a:endParaRPr sz="1100">
              <a:solidFill>
                <a:schemeClr val="lt1"/>
              </a:solidFill>
              <a:latin typeface="Roboto Black"/>
              <a:ea typeface="Roboto Black"/>
              <a:cs typeface="Roboto Black"/>
              <a:sym typeface="Roboto Black"/>
            </a:endParaRPr>
          </a:p>
        </p:txBody>
      </p:sp>
      <p:sp>
        <p:nvSpPr>
          <p:cNvPr id="282" name="Google Shape;282;g300f69ae4d9_0_12"/>
          <p:cNvSpPr txBox="1"/>
          <p:nvPr/>
        </p:nvSpPr>
        <p:spPr>
          <a:xfrm>
            <a:off x="473550" y="602750"/>
            <a:ext cx="8196900" cy="4785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None/>
            </a:pPr>
            <a:r>
              <a:rPr lang="en-GB" sz="1800">
                <a:solidFill>
                  <a:schemeClr val="dk1"/>
                </a:solidFill>
                <a:latin typeface="Times New Roman"/>
                <a:ea typeface="Times New Roman"/>
                <a:cs typeface="Times New Roman"/>
                <a:sym typeface="Times New Roman"/>
              </a:rPr>
              <a:t>At every Touch Point, we have detailed </a:t>
            </a:r>
            <a:r>
              <a:rPr b="1" lang="en-GB" sz="1800">
                <a:solidFill>
                  <a:schemeClr val="dk1"/>
                </a:solidFill>
                <a:latin typeface="Times New Roman"/>
                <a:ea typeface="Times New Roman"/>
                <a:cs typeface="Times New Roman"/>
                <a:sym typeface="Times New Roman"/>
              </a:rPr>
              <a:t>Role of HCPs, Role of Patients</a:t>
            </a:r>
            <a:r>
              <a:rPr lang="en-GB" sz="1800">
                <a:solidFill>
                  <a:schemeClr val="dk1"/>
                </a:solidFill>
                <a:latin typeface="Times New Roman"/>
                <a:ea typeface="Times New Roman"/>
                <a:cs typeface="Times New Roman"/>
                <a:sym typeface="Times New Roman"/>
              </a:rPr>
              <a:t> in the care journey with focus on </a:t>
            </a:r>
            <a:r>
              <a:rPr b="1" lang="en-GB" sz="1800">
                <a:solidFill>
                  <a:schemeClr val="dk1"/>
                </a:solidFill>
                <a:latin typeface="Times New Roman"/>
                <a:ea typeface="Times New Roman"/>
                <a:cs typeface="Times New Roman"/>
                <a:sym typeface="Times New Roman"/>
              </a:rPr>
              <a:t>Patient </a:t>
            </a:r>
            <a:r>
              <a:rPr b="1" lang="en-GB" sz="1800">
                <a:solidFill>
                  <a:schemeClr val="dk1"/>
                </a:solidFill>
                <a:latin typeface="Times New Roman"/>
                <a:ea typeface="Times New Roman"/>
                <a:cs typeface="Times New Roman"/>
                <a:sym typeface="Times New Roman"/>
              </a:rPr>
              <a:t>Feedback</a:t>
            </a:r>
            <a:r>
              <a:rPr lang="en-GB" sz="1800">
                <a:solidFill>
                  <a:schemeClr val="dk1"/>
                </a:solidFill>
                <a:latin typeface="Times New Roman"/>
                <a:ea typeface="Times New Roman"/>
                <a:cs typeface="Times New Roman"/>
                <a:sym typeface="Times New Roman"/>
              </a:rPr>
              <a:t>. along with potential </a:t>
            </a:r>
            <a:r>
              <a:rPr b="1" lang="en-GB" sz="1800">
                <a:solidFill>
                  <a:schemeClr val="dk1"/>
                </a:solidFill>
                <a:latin typeface="Times New Roman"/>
                <a:ea typeface="Times New Roman"/>
                <a:cs typeface="Times New Roman"/>
                <a:sym typeface="Times New Roman"/>
              </a:rPr>
              <a:t>Errors by Patients</a:t>
            </a:r>
            <a:r>
              <a:rPr lang="en-GB" sz="1800">
                <a:solidFill>
                  <a:schemeClr val="dk1"/>
                </a:solidFill>
                <a:latin typeface="Times New Roman"/>
                <a:ea typeface="Times New Roman"/>
                <a:cs typeface="Times New Roman"/>
                <a:sym typeface="Times New Roman"/>
              </a:rPr>
              <a:t>. This is the opportunity for healthcare providers to interact with patients, thus ensuring safer outcomes by</a:t>
            </a:r>
            <a:endParaRPr sz="1800">
              <a:solidFill>
                <a:schemeClr val="dk1"/>
              </a:solidFill>
              <a:latin typeface="Times New Roman"/>
              <a:ea typeface="Times New Roman"/>
              <a:cs typeface="Times New Roman"/>
              <a:sym typeface="Times New Roman"/>
            </a:endParaRPr>
          </a:p>
          <a:p>
            <a:pPr indent="0" lvl="0" marL="457200" rtl="0" algn="just">
              <a:lnSpc>
                <a:spcPct val="100000"/>
              </a:lnSpc>
              <a:spcBef>
                <a:spcPts val="0"/>
              </a:spcBef>
              <a:spcAft>
                <a:spcPts val="0"/>
              </a:spcAft>
              <a:buNone/>
            </a:pPr>
            <a:r>
              <a:rPr b="1" lang="en-GB" sz="1800">
                <a:solidFill>
                  <a:schemeClr val="dk1"/>
                </a:solidFill>
                <a:latin typeface="Times New Roman"/>
                <a:ea typeface="Times New Roman"/>
                <a:cs typeface="Times New Roman"/>
                <a:sym typeface="Times New Roman"/>
              </a:rPr>
              <a:t>a) Improvements in the hospital systems or, </a:t>
            </a:r>
            <a:endParaRPr b="1" sz="1800">
              <a:solidFill>
                <a:schemeClr val="dk1"/>
              </a:solidFill>
              <a:latin typeface="Times New Roman"/>
              <a:ea typeface="Times New Roman"/>
              <a:cs typeface="Times New Roman"/>
              <a:sym typeface="Times New Roman"/>
            </a:endParaRPr>
          </a:p>
          <a:p>
            <a:pPr indent="0" lvl="0" marL="457200" rtl="0" algn="just">
              <a:lnSpc>
                <a:spcPct val="100000"/>
              </a:lnSpc>
              <a:spcBef>
                <a:spcPts val="0"/>
              </a:spcBef>
              <a:spcAft>
                <a:spcPts val="0"/>
              </a:spcAft>
              <a:buNone/>
            </a:pPr>
            <a:r>
              <a:rPr b="1" lang="en-GB" sz="1800">
                <a:solidFill>
                  <a:schemeClr val="dk1"/>
                </a:solidFill>
                <a:latin typeface="Times New Roman"/>
                <a:ea typeface="Times New Roman"/>
                <a:cs typeface="Times New Roman"/>
                <a:sym typeface="Times New Roman"/>
              </a:rPr>
              <a:t>b) Enhancing patient understanding at:</a:t>
            </a:r>
            <a:endParaRPr sz="1800">
              <a:solidFill>
                <a:schemeClr val="dk1"/>
              </a:solidFill>
              <a:latin typeface="Times New Roman"/>
              <a:ea typeface="Times New Roman"/>
              <a:cs typeface="Times New Roman"/>
              <a:sym typeface="Times New Roman"/>
            </a:endParaRPr>
          </a:p>
          <a:p>
            <a:pPr indent="-336550" lvl="2" marL="1143000" rtl="0" algn="l">
              <a:lnSpc>
                <a:spcPct val="100000"/>
              </a:lnSpc>
              <a:spcBef>
                <a:spcPts val="0"/>
              </a:spcBef>
              <a:spcAft>
                <a:spcPts val="0"/>
              </a:spcAft>
              <a:buClr>
                <a:schemeClr val="dk1"/>
              </a:buClr>
              <a:buSzPts val="1700"/>
              <a:buFont typeface="Times New Roman"/>
              <a:buChar char="▪"/>
            </a:pPr>
            <a:r>
              <a:rPr lang="en-GB" sz="1700">
                <a:solidFill>
                  <a:schemeClr val="dk1"/>
                </a:solidFill>
                <a:latin typeface="Times New Roman"/>
                <a:ea typeface="Times New Roman"/>
                <a:cs typeface="Times New Roman"/>
                <a:sym typeface="Times New Roman"/>
              </a:rPr>
              <a:t>Before seeking the first appointment and prior to the doctor's consultation </a:t>
            </a:r>
            <a:endParaRPr sz="1700">
              <a:solidFill>
                <a:schemeClr val="dk1"/>
              </a:solidFill>
              <a:latin typeface="Times New Roman"/>
              <a:ea typeface="Times New Roman"/>
              <a:cs typeface="Times New Roman"/>
              <a:sym typeface="Times New Roman"/>
            </a:endParaRPr>
          </a:p>
          <a:p>
            <a:pPr indent="-336550" lvl="2" marL="1143000" rtl="0" algn="just">
              <a:lnSpc>
                <a:spcPct val="100000"/>
              </a:lnSpc>
              <a:spcBef>
                <a:spcPts val="0"/>
              </a:spcBef>
              <a:spcAft>
                <a:spcPts val="0"/>
              </a:spcAft>
              <a:buClr>
                <a:schemeClr val="dk1"/>
              </a:buClr>
              <a:buSzPts val="1700"/>
              <a:buFont typeface="Times New Roman"/>
              <a:buChar char="▪"/>
            </a:pPr>
            <a:r>
              <a:rPr lang="en-GB" sz="1700">
                <a:solidFill>
                  <a:schemeClr val="dk1"/>
                </a:solidFill>
                <a:latin typeface="Times New Roman"/>
                <a:ea typeface="Times New Roman"/>
                <a:cs typeface="Times New Roman"/>
                <a:sym typeface="Times New Roman"/>
              </a:rPr>
              <a:t>Registration &amp; Billing </a:t>
            </a:r>
            <a:endParaRPr sz="1700">
              <a:solidFill>
                <a:schemeClr val="dk1"/>
              </a:solidFill>
              <a:latin typeface="Times New Roman"/>
              <a:ea typeface="Times New Roman"/>
              <a:cs typeface="Times New Roman"/>
              <a:sym typeface="Times New Roman"/>
            </a:endParaRPr>
          </a:p>
          <a:p>
            <a:pPr indent="-336550" lvl="2" marL="1143000" rtl="0" algn="just">
              <a:lnSpc>
                <a:spcPct val="100000"/>
              </a:lnSpc>
              <a:spcBef>
                <a:spcPts val="0"/>
              </a:spcBef>
              <a:spcAft>
                <a:spcPts val="0"/>
              </a:spcAft>
              <a:buClr>
                <a:schemeClr val="dk1"/>
              </a:buClr>
              <a:buSzPts val="1700"/>
              <a:buFont typeface="Times New Roman"/>
              <a:buChar char="▪"/>
            </a:pPr>
            <a:r>
              <a:rPr lang="en-GB" sz="1700">
                <a:solidFill>
                  <a:schemeClr val="dk1"/>
                </a:solidFill>
                <a:latin typeface="Times New Roman"/>
                <a:ea typeface="Times New Roman"/>
                <a:cs typeface="Times New Roman"/>
                <a:sym typeface="Times New Roman"/>
              </a:rPr>
              <a:t>Navigation in Hospital </a:t>
            </a:r>
            <a:endParaRPr sz="1700">
              <a:solidFill>
                <a:schemeClr val="dk1"/>
              </a:solidFill>
              <a:latin typeface="Times New Roman"/>
              <a:ea typeface="Times New Roman"/>
              <a:cs typeface="Times New Roman"/>
              <a:sym typeface="Times New Roman"/>
            </a:endParaRPr>
          </a:p>
          <a:p>
            <a:pPr indent="-336550" lvl="2" marL="1143000" rtl="0" algn="just">
              <a:lnSpc>
                <a:spcPct val="100000"/>
              </a:lnSpc>
              <a:spcBef>
                <a:spcPts val="0"/>
              </a:spcBef>
              <a:spcAft>
                <a:spcPts val="0"/>
              </a:spcAft>
              <a:buClr>
                <a:schemeClr val="dk1"/>
              </a:buClr>
              <a:buSzPts val="1700"/>
              <a:buFont typeface="Times New Roman"/>
              <a:buChar char="▪"/>
            </a:pPr>
            <a:r>
              <a:rPr lang="en-GB" sz="1700">
                <a:solidFill>
                  <a:schemeClr val="dk1"/>
                </a:solidFill>
                <a:latin typeface="Times New Roman"/>
                <a:ea typeface="Times New Roman"/>
                <a:cs typeface="Times New Roman"/>
                <a:sym typeface="Times New Roman"/>
              </a:rPr>
              <a:t>OPD Consultation </a:t>
            </a:r>
            <a:endParaRPr sz="1700">
              <a:solidFill>
                <a:schemeClr val="dk1"/>
              </a:solidFill>
              <a:latin typeface="Times New Roman"/>
              <a:ea typeface="Times New Roman"/>
              <a:cs typeface="Times New Roman"/>
              <a:sym typeface="Times New Roman"/>
            </a:endParaRPr>
          </a:p>
          <a:p>
            <a:pPr indent="-336550" lvl="2" marL="1143000" rtl="0" algn="just">
              <a:lnSpc>
                <a:spcPct val="100000"/>
              </a:lnSpc>
              <a:spcBef>
                <a:spcPts val="0"/>
              </a:spcBef>
              <a:spcAft>
                <a:spcPts val="0"/>
              </a:spcAft>
              <a:buClr>
                <a:schemeClr val="dk1"/>
              </a:buClr>
              <a:buSzPts val="1700"/>
              <a:buFont typeface="Times New Roman"/>
              <a:buChar char="▪"/>
            </a:pPr>
            <a:r>
              <a:rPr lang="en-GB" sz="1700">
                <a:solidFill>
                  <a:schemeClr val="dk1"/>
                </a:solidFill>
                <a:latin typeface="Times New Roman"/>
                <a:ea typeface="Times New Roman"/>
                <a:cs typeface="Times New Roman"/>
                <a:sym typeface="Times New Roman"/>
              </a:rPr>
              <a:t>Diagnostic tests followed by consultation</a:t>
            </a:r>
            <a:endParaRPr sz="1700">
              <a:solidFill>
                <a:schemeClr val="dk1"/>
              </a:solidFill>
              <a:latin typeface="Times New Roman"/>
              <a:ea typeface="Times New Roman"/>
              <a:cs typeface="Times New Roman"/>
              <a:sym typeface="Times New Roman"/>
            </a:endParaRPr>
          </a:p>
          <a:p>
            <a:pPr indent="-336550" lvl="2" marL="1143000" rtl="0" algn="just">
              <a:lnSpc>
                <a:spcPct val="100000"/>
              </a:lnSpc>
              <a:spcBef>
                <a:spcPts val="0"/>
              </a:spcBef>
              <a:spcAft>
                <a:spcPts val="0"/>
              </a:spcAft>
              <a:buClr>
                <a:schemeClr val="dk1"/>
              </a:buClr>
              <a:buSzPts val="1700"/>
              <a:buFont typeface="Times New Roman"/>
              <a:buChar char="▪"/>
            </a:pPr>
            <a:r>
              <a:rPr lang="en-GB" sz="1700">
                <a:solidFill>
                  <a:schemeClr val="dk1"/>
                </a:solidFill>
                <a:latin typeface="Times New Roman"/>
                <a:ea typeface="Times New Roman"/>
                <a:cs typeface="Times New Roman"/>
                <a:sym typeface="Times New Roman"/>
              </a:rPr>
              <a:t>Admission and stay in hospital (IP)</a:t>
            </a:r>
            <a:endParaRPr sz="1700">
              <a:solidFill>
                <a:schemeClr val="dk1"/>
              </a:solidFill>
              <a:latin typeface="Times New Roman"/>
              <a:ea typeface="Times New Roman"/>
              <a:cs typeface="Times New Roman"/>
              <a:sym typeface="Times New Roman"/>
            </a:endParaRPr>
          </a:p>
          <a:p>
            <a:pPr indent="-336550" lvl="2" marL="1143000" rtl="0" algn="just">
              <a:lnSpc>
                <a:spcPct val="100000"/>
              </a:lnSpc>
              <a:spcBef>
                <a:spcPts val="0"/>
              </a:spcBef>
              <a:spcAft>
                <a:spcPts val="0"/>
              </a:spcAft>
              <a:buClr>
                <a:schemeClr val="dk1"/>
              </a:buClr>
              <a:buSzPts val="1700"/>
              <a:buFont typeface="Times New Roman"/>
              <a:buChar char="▪"/>
            </a:pPr>
            <a:r>
              <a:rPr lang="en-GB" sz="1700">
                <a:solidFill>
                  <a:schemeClr val="dk1"/>
                </a:solidFill>
                <a:latin typeface="Times New Roman"/>
                <a:ea typeface="Times New Roman"/>
                <a:cs typeface="Times New Roman"/>
                <a:sym typeface="Times New Roman"/>
              </a:rPr>
              <a:t>Insurance - TPA</a:t>
            </a:r>
            <a:endParaRPr sz="1700">
              <a:solidFill>
                <a:schemeClr val="dk1"/>
              </a:solidFill>
              <a:latin typeface="Times New Roman"/>
              <a:ea typeface="Times New Roman"/>
              <a:cs typeface="Times New Roman"/>
              <a:sym typeface="Times New Roman"/>
            </a:endParaRPr>
          </a:p>
          <a:p>
            <a:pPr indent="-336550" lvl="2" marL="1143000" rtl="0" algn="just">
              <a:lnSpc>
                <a:spcPct val="100000"/>
              </a:lnSpc>
              <a:spcBef>
                <a:spcPts val="0"/>
              </a:spcBef>
              <a:spcAft>
                <a:spcPts val="0"/>
              </a:spcAft>
              <a:buClr>
                <a:schemeClr val="dk1"/>
              </a:buClr>
              <a:buSzPts val="1700"/>
              <a:buFont typeface="Times New Roman"/>
              <a:buChar char="▪"/>
            </a:pPr>
            <a:r>
              <a:rPr lang="en-GB" sz="1700">
                <a:solidFill>
                  <a:schemeClr val="dk1"/>
                </a:solidFill>
                <a:latin typeface="Times New Roman"/>
                <a:ea typeface="Times New Roman"/>
                <a:cs typeface="Times New Roman"/>
                <a:sym typeface="Times New Roman"/>
              </a:rPr>
              <a:t>Pre &amp; Post Surgery</a:t>
            </a:r>
            <a:endParaRPr sz="1700">
              <a:solidFill>
                <a:schemeClr val="dk1"/>
              </a:solidFill>
              <a:latin typeface="Times New Roman"/>
              <a:ea typeface="Times New Roman"/>
              <a:cs typeface="Times New Roman"/>
              <a:sym typeface="Times New Roman"/>
            </a:endParaRPr>
          </a:p>
          <a:p>
            <a:pPr indent="-336550" lvl="2" marL="1143000" rtl="0" algn="just">
              <a:lnSpc>
                <a:spcPct val="100000"/>
              </a:lnSpc>
              <a:spcBef>
                <a:spcPts val="0"/>
              </a:spcBef>
              <a:spcAft>
                <a:spcPts val="0"/>
              </a:spcAft>
              <a:buClr>
                <a:schemeClr val="dk1"/>
              </a:buClr>
              <a:buSzPts val="1700"/>
              <a:buFont typeface="Times New Roman"/>
              <a:buChar char="▪"/>
            </a:pPr>
            <a:r>
              <a:rPr lang="en-GB" sz="1700">
                <a:solidFill>
                  <a:schemeClr val="dk1"/>
                </a:solidFill>
                <a:latin typeface="Times New Roman"/>
                <a:ea typeface="Times New Roman"/>
                <a:cs typeface="Times New Roman"/>
                <a:sym typeface="Times New Roman"/>
              </a:rPr>
              <a:t>Discharge and Transition to Home Care </a:t>
            </a:r>
            <a:endParaRPr sz="1700">
              <a:solidFill>
                <a:schemeClr val="dk1"/>
              </a:solidFill>
              <a:latin typeface="Times New Roman"/>
              <a:ea typeface="Times New Roman"/>
              <a:cs typeface="Times New Roman"/>
              <a:sym typeface="Times New Roman"/>
            </a:endParaRPr>
          </a:p>
          <a:p>
            <a:pPr indent="-342900" lvl="2" marL="1143000" rtl="0" algn="just">
              <a:lnSpc>
                <a:spcPct val="100000"/>
              </a:lnSpc>
              <a:spcBef>
                <a:spcPts val="0"/>
              </a:spcBef>
              <a:spcAft>
                <a:spcPts val="0"/>
              </a:spcAft>
              <a:buClr>
                <a:schemeClr val="dk1"/>
              </a:buClr>
              <a:buSzPts val="1800"/>
              <a:buFont typeface="Times New Roman"/>
              <a:buChar char="▪"/>
            </a:pPr>
            <a:r>
              <a:rPr lang="en-GB" sz="1700">
                <a:solidFill>
                  <a:schemeClr val="dk1"/>
                </a:solidFill>
                <a:latin typeface="Times New Roman"/>
                <a:ea typeface="Times New Roman"/>
                <a:cs typeface="Times New Roman"/>
                <a:sym typeface="Times New Roman"/>
              </a:rPr>
              <a:t>Feedback</a:t>
            </a:r>
            <a:r>
              <a:rPr lang="en-GB" sz="1800">
                <a:solidFill>
                  <a:schemeClr val="dk1"/>
                </a:solidFill>
                <a:latin typeface="Times New Roman"/>
                <a:ea typeface="Times New Roman"/>
                <a:cs typeface="Times New Roman"/>
                <a:sym typeface="Times New Roman"/>
              </a:rPr>
              <a:t> </a:t>
            </a:r>
            <a:endParaRPr sz="1800">
              <a:solidFill>
                <a:schemeClr val="dk1"/>
              </a:solidFill>
              <a:latin typeface="Times New Roman"/>
              <a:ea typeface="Times New Roman"/>
              <a:cs typeface="Times New Roman"/>
              <a:sym typeface="Times New Roman"/>
            </a:endParaRPr>
          </a:p>
          <a:p>
            <a:pPr indent="0" lvl="0" marL="685800" rtl="0" algn="just">
              <a:lnSpc>
                <a:spcPct val="100000"/>
              </a:lnSpc>
              <a:spcBef>
                <a:spcPts val="0"/>
              </a:spcBef>
              <a:spcAft>
                <a:spcPts val="0"/>
              </a:spcAft>
              <a:buNone/>
            </a:pPr>
            <a:r>
              <a:t/>
            </a:r>
            <a:endParaRPr sz="18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t/>
            </a:r>
            <a:endParaRPr sz="18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pic>
        <p:nvPicPr>
          <p:cNvPr id="287" name="Google Shape;287;g30057d79666_0_0"/>
          <p:cNvPicPr preferRelativeResize="0"/>
          <p:nvPr/>
        </p:nvPicPr>
        <p:blipFill rotWithShape="1">
          <a:blip r:embed="rId3">
            <a:alphaModFix/>
          </a:blip>
          <a:srcRect b="0" l="0" r="0" t="0"/>
          <a:stretch/>
        </p:blipFill>
        <p:spPr>
          <a:xfrm>
            <a:off x="129506" y="102300"/>
            <a:ext cx="813750" cy="361669"/>
          </a:xfrm>
          <a:prstGeom prst="rect">
            <a:avLst/>
          </a:prstGeom>
          <a:noFill/>
          <a:ln>
            <a:noFill/>
          </a:ln>
        </p:spPr>
      </p:pic>
      <p:pic>
        <p:nvPicPr>
          <p:cNvPr id="288" name="Google Shape;288;g30057d79666_0_0"/>
          <p:cNvPicPr preferRelativeResize="0"/>
          <p:nvPr/>
        </p:nvPicPr>
        <p:blipFill rotWithShape="1">
          <a:blip r:embed="rId4">
            <a:alphaModFix/>
          </a:blip>
          <a:srcRect b="0" l="0" r="0" t="0"/>
          <a:stretch/>
        </p:blipFill>
        <p:spPr>
          <a:xfrm>
            <a:off x="7669969" y="-272850"/>
            <a:ext cx="2059520" cy="1158480"/>
          </a:xfrm>
          <a:prstGeom prst="rect">
            <a:avLst/>
          </a:prstGeom>
          <a:noFill/>
          <a:ln>
            <a:noFill/>
          </a:ln>
        </p:spPr>
      </p:pic>
      <p:sp>
        <p:nvSpPr>
          <p:cNvPr id="289" name="Google Shape;289;g30057d79666_0_0"/>
          <p:cNvSpPr txBox="1"/>
          <p:nvPr/>
        </p:nvSpPr>
        <p:spPr>
          <a:xfrm>
            <a:off x="1199175" y="362160"/>
            <a:ext cx="6602700" cy="598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lang="en-GB" sz="2800">
                <a:solidFill>
                  <a:srgbClr val="E96108"/>
                </a:solidFill>
                <a:latin typeface="Times New Roman"/>
                <a:ea typeface="Times New Roman"/>
                <a:cs typeface="Times New Roman"/>
                <a:sym typeface="Times New Roman"/>
              </a:rPr>
              <a:t>           </a:t>
            </a:r>
            <a:r>
              <a:rPr b="1" lang="en-GB" sz="2800">
                <a:solidFill>
                  <a:schemeClr val="accent5"/>
                </a:solidFill>
                <a:latin typeface="Times New Roman"/>
                <a:ea typeface="Times New Roman"/>
                <a:cs typeface="Times New Roman"/>
                <a:sym typeface="Times New Roman"/>
              </a:rPr>
              <a:t>“</a:t>
            </a:r>
            <a:r>
              <a:rPr b="1" i="0" lang="en-GB" sz="2800" u="none" cap="none" strike="noStrike">
                <a:solidFill>
                  <a:schemeClr val="accent5"/>
                </a:solidFill>
                <a:latin typeface="Times New Roman"/>
                <a:ea typeface="Times New Roman"/>
                <a:cs typeface="Times New Roman"/>
                <a:sym typeface="Times New Roman"/>
              </a:rPr>
              <a:t>Get it Right, Make it Safe”</a:t>
            </a:r>
            <a:endParaRPr b="0" i="0" sz="1400" u="none" cap="none" strike="noStrike">
              <a:solidFill>
                <a:schemeClr val="accent5"/>
              </a:solidFill>
              <a:latin typeface="Arial"/>
              <a:ea typeface="Arial"/>
              <a:cs typeface="Arial"/>
              <a:sym typeface="Arial"/>
            </a:endParaRPr>
          </a:p>
        </p:txBody>
      </p:sp>
      <p:sp>
        <p:nvSpPr>
          <p:cNvPr id="290" name="Google Shape;290;g30057d79666_0_0"/>
          <p:cNvSpPr txBox="1"/>
          <p:nvPr/>
        </p:nvSpPr>
        <p:spPr>
          <a:xfrm>
            <a:off x="635550" y="1007918"/>
            <a:ext cx="7872900" cy="1158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GB" sz="1800" u="none" cap="none" strike="noStrike">
                <a:solidFill>
                  <a:schemeClr val="dk1"/>
                </a:solidFill>
                <a:latin typeface="Times New Roman"/>
                <a:ea typeface="Times New Roman"/>
                <a:cs typeface="Times New Roman"/>
                <a:sym typeface="Times New Roman"/>
              </a:rPr>
              <a:t>Improving diagnostic safety requires collaboration </a:t>
            </a:r>
            <a:r>
              <a:rPr b="0" i="0" lang="en-GB" sz="1800" u="none" cap="none" strike="noStrike">
                <a:solidFill>
                  <a:schemeClr val="dk1"/>
                </a:solidFill>
                <a:latin typeface="Times New Roman"/>
                <a:ea typeface="Times New Roman"/>
                <a:cs typeface="Times New Roman"/>
                <a:sym typeface="Times New Roman"/>
              </a:rPr>
              <a:t>among healthcare providers, diagnostic professionals, patients, and caregivers. By understanding diagnostic safety, identifying errors, and taking action, we can ensure safer healthcare</a:t>
            </a:r>
            <a:r>
              <a:rPr b="0" i="0" lang="en-GB" sz="2100" u="none" cap="none" strike="noStrike">
                <a:solidFill>
                  <a:schemeClr val="dk1"/>
                </a:solidFill>
                <a:latin typeface="Times New Roman"/>
                <a:ea typeface="Times New Roman"/>
                <a:cs typeface="Times New Roman"/>
                <a:sym typeface="Times New Roman"/>
              </a:rPr>
              <a:t>. </a:t>
            </a:r>
            <a:endParaRPr b="0" i="0" sz="21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1600"/>
              <a:buFont typeface="Arial"/>
              <a:buNone/>
            </a:pPr>
            <a:r>
              <a:t/>
            </a:r>
            <a:endParaRPr b="0" i="0" sz="2100" u="none" cap="none" strike="noStrike">
              <a:solidFill>
                <a:schemeClr val="dk1"/>
              </a:solidFill>
              <a:latin typeface="Times New Roman"/>
              <a:ea typeface="Times New Roman"/>
              <a:cs typeface="Times New Roman"/>
              <a:sym typeface="Times New Roman"/>
            </a:endParaRPr>
          </a:p>
        </p:txBody>
      </p:sp>
      <p:sp>
        <p:nvSpPr>
          <p:cNvPr id="291" name="Google Shape;291;g30057d79666_0_0"/>
          <p:cNvSpPr txBox="1"/>
          <p:nvPr/>
        </p:nvSpPr>
        <p:spPr>
          <a:xfrm>
            <a:off x="1103550" y="2266950"/>
            <a:ext cx="6936900" cy="1026000"/>
          </a:xfrm>
          <a:prstGeom prst="rect">
            <a:avLst/>
          </a:prstGeom>
          <a:solidFill>
            <a:srgbClr val="F7FFB3"/>
          </a:solid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800"/>
              <a:buFont typeface="Arial"/>
              <a:buNone/>
            </a:pPr>
            <a:r>
              <a:rPr b="1" i="0" lang="en-GB" sz="1800" u="none" cap="none" strike="noStrike">
                <a:solidFill>
                  <a:srgbClr val="FF6907"/>
                </a:solidFill>
                <a:latin typeface="Times New Roman"/>
                <a:ea typeface="Times New Roman"/>
                <a:cs typeface="Times New Roman"/>
                <a:sym typeface="Times New Roman"/>
              </a:rPr>
              <a:t>Advice to Patients </a:t>
            </a:r>
            <a:endParaRPr b="1" i="0" sz="1800" u="none" cap="none" strike="noStrike">
              <a:solidFill>
                <a:srgbClr val="FF6907"/>
              </a:solidFill>
              <a:latin typeface="Times New Roman"/>
              <a:ea typeface="Times New Roman"/>
              <a:cs typeface="Times New Roman"/>
              <a:sym typeface="Times New Roman"/>
            </a:endParaRPr>
          </a:p>
          <a:p>
            <a:pPr indent="0" lvl="0" marL="0" marR="0" rtl="0" algn="ctr">
              <a:lnSpc>
                <a:spcPct val="115000"/>
              </a:lnSpc>
              <a:spcBef>
                <a:spcPts val="0"/>
              </a:spcBef>
              <a:spcAft>
                <a:spcPts val="0"/>
              </a:spcAft>
              <a:buClr>
                <a:srgbClr val="000000"/>
              </a:buClr>
              <a:buSzPts val="1800"/>
              <a:buFont typeface="Arial"/>
              <a:buNone/>
            </a:pPr>
            <a:r>
              <a:rPr b="1" i="0" lang="en-GB" sz="1800" u="none" cap="none" strike="noStrike">
                <a:solidFill>
                  <a:schemeClr val="dk1"/>
                </a:solidFill>
                <a:latin typeface="Times New Roman"/>
                <a:ea typeface="Times New Roman"/>
                <a:cs typeface="Times New Roman"/>
                <a:sym typeface="Times New Roman"/>
              </a:rPr>
              <a:t>GET INVOLVED, BECOME AWARE, ASK QUESTIONS</a:t>
            </a:r>
            <a:endParaRPr b="0" i="0" sz="1400" u="none" cap="none" strike="noStrike">
              <a:solidFill>
                <a:srgbClr val="000000"/>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1800"/>
              <a:buFont typeface="Arial"/>
              <a:buNone/>
            </a:pPr>
            <a:r>
              <a:rPr b="1" i="0" lang="en-GB" sz="2000" u="none" cap="none" strike="noStrike">
                <a:solidFill>
                  <a:srgbClr val="FF0000"/>
                </a:solidFill>
                <a:latin typeface="Times New Roman"/>
                <a:ea typeface="Times New Roman"/>
                <a:cs typeface="Times New Roman"/>
                <a:sym typeface="Times New Roman"/>
              </a:rPr>
              <a:t>My Health My Responsibility </a:t>
            </a:r>
            <a:endParaRPr b="1" i="0" sz="2000" u="none" cap="none" strike="noStrike">
              <a:solidFill>
                <a:srgbClr val="FF0000"/>
              </a:solidFill>
              <a:latin typeface="Times New Roman"/>
              <a:ea typeface="Times New Roman"/>
              <a:cs typeface="Times New Roman"/>
              <a:sym typeface="Times New Roman"/>
            </a:endParaRPr>
          </a:p>
        </p:txBody>
      </p:sp>
      <p:sp>
        <p:nvSpPr>
          <p:cNvPr id="292" name="Google Shape;292;g30057d79666_0_0"/>
          <p:cNvSpPr txBox="1"/>
          <p:nvPr/>
        </p:nvSpPr>
        <p:spPr>
          <a:xfrm>
            <a:off x="1798134" y="3656822"/>
            <a:ext cx="5550600" cy="646500"/>
          </a:xfrm>
          <a:prstGeom prst="rect">
            <a:avLst/>
          </a:prstGeom>
          <a:solidFill>
            <a:srgbClr val="B1CDFB"/>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rgbClr val="FF0000"/>
                </a:solidFill>
                <a:latin typeface="Times New Roman"/>
                <a:ea typeface="Times New Roman"/>
                <a:cs typeface="Times New Roman"/>
                <a:sym typeface="Times New Roman"/>
              </a:rPr>
              <a:t>Advice to Healthcare Workers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Times New Roman"/>
                <a:ea typeface="Times New Roman"/>
                <a:cs typeface="Times New Roman"/>
                <a:sym typeface="Times New Roman"/>
              </a:rPr>
              <a:t>Don’t just TREAT us, REACH us, TEACH us</a:t>
            </a:r>
            <a:endParaRPr b="1" i="0" sz="1800" u="none" cap="none" strike="noStrike">
              <a:solidFill>
                <a:schemeClr val="dk1"/>
              </a:solidFill>
              <a:latin typeface="Times New Roman"/>
              <a:ea typeface="Times New Roman"/>
              <a:cs typeface="Times New Roman"/>
              <a:sym typeface="Times New Roman"/>
            </a:endParaRPr>
          </a:p>
        </p:txBody>
      </p:sp>
      <p:sp>
        <p:nvSpPr>
          <p:cNvPr id="293" name="Google Shape;293;g30057d79666_0_0"/>
          <p:cNvSpPr/>
          <p:nvPr/>
        </p:nvSpPr>
        <p:spPr>
          <a:xfrm>
            <a:off x="0" y="4943869"/>
            <a:ext cx="9144000" cy="199800"/>
          </a:xfrm>
          <a:prstGeom prst="rect">
            <a:avLst/>
          </a:prstGeom>
          <a:solidFill>
            <a:schemeClr val="accent5"/>
          </a:solidFill>
          <a:ln>
            <a:noFill/>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accent5"/>
              </a:solidFill>
              <a:highlight>
                <a:schemeClr val="accent5"/>
              </a:highlight>
              <a:latin typeface="Calibri"/>
              <a:ea typeface="Calibri"/>
              <a:cs typeface="Calibri"/>
              <a:sym typeface="Calibri"/>
            </a:endParaRPr>
          </a:p>
        </p:txBody>
      </p:sp>
      <p:sp>
        <p:nvSpPr>
          <p:cNvPr id="294" name="Google Shape;294;g30057d79666_0_0"/>
          <p:cNvSpPr txBox="1"/>
          <p:nvPr>
            <p:ph idx="12" type="sldNum"/>
          </p:nvPr>
        </p:nvSpPr>
        <p:spPr>
          <a:xfrm>
            <a:off x="8707763" y="4943869"/>
            <a:ext cx="303000" cy="1998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SzPts val="900"/>
              <a:buNone/>
            </a:pPr>
            <a:fld id="{00000000-1234-1234-1234-123412341234}" type="slidenum">
              <a:rPr lang="en-GB" sz="1100">
                <a:solidFill>
                  <a:schemeClr val="lt1"/>
                </a:solidFill>
                <a:latin typeface="Roboto Black"/>
                <a:ea typeface="Roboto Black"/>
                <a:cs typeface="Roboto Black"/>
                <a:sym typeface="Roboto Black"/>
              </a:rPr>
              <a:t>‹#›</a:t>
            </a:fld>
            <a:endParaRPr sz="1100">
              <a:solidFill>
                <a:schemeClr val="lt1"/>
              </a:solidFill>
              <a:latin typeface="Roboto Black"/>
              <a:ea typeface="Roboto Black"/>
              <a:cs typeface="Roboto Black"/>
              <a:sym typeface="Roboto Black"/>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22"/>
          <p:cNvSpPr txBox="1"/>
          <p:nvPr/>
        </p:nvSpPr>
        <p:spPr>
          <a:xfrm>
            <a:off x="1515979" y="255950"/>
            <a:ext cx="6497100" cy="708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000"/>
              <a:buFont typeface="Arial"/>
              <a:buNone/>
            </a:pPr>
            <a:r>
              <a:rPr b="1" i="0" lang="en-GB" sz="2100" u="none" cap="none" strike="noStrike">
                <a:solidFill>
                  <a:srgbClr val="E96108"/>
                </a:solidFill>
                <a:latin typeface="Times New Roman"/>
                <a:ea typeface="Times New Roman"/>
                <a:cs typeface="Times New Roman"/>
                <a:sym typeface="Times New Roman"/>
              </a:rPr>
              <a:t>Scan to leverage Patient Education Material</a:t>
            </a:r>
            <a:endParaRPr b="0" i="0" sz="2100" u="none" cap="none" strike="noStrike">
              <a:solidFill>
                <a:srgbClr val="E96108"/>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1" i="0" lang="en-GB" sz="2500" u="none" cap="none" strike="noStrike">
                <a:solidFill>
                  <a:schemeClr val="accent5"/>
                </a:solidFill>
                <a:latin typeface="Times New Roman"/>
                <a:ea typeface="Times New Roman"/>
                <a:cs typeface="Times New Roman"/>
                <a:sym typeface="Times New Roman"/>
              </a:rPr>
              <a:t>Patients for Patient Safety Foundation</a:t>
            </a:r>
            <a:endParaRPr b="0" i="0" sz="3300" u="none" cap="none" strike="noStrike">
              <a:solidFill>
                <a:schemeClr val="accent5"/>
              </a:solidFill>
              <a:latin typeface="Times New Roman"/>
              <a:ea typeface="Times New Roman"/>
              <a:cs typeface="Times New Roman"/>
              <a:sym typeface="Times New Roman"/>
            </a:endParaRPr>
          </a:p>
        </p:txBody>
      </p:sp>
      <p:grpSp>
        <p:nvGrpSpPr>
          <p:cNvPr id="300" name="Google Shape;300;p22"/>
          <p:cNvGrpSpPr/>
          <p:nvPr/>
        </p:nvGrpSpPr>
        <p:grpSpPr>
          <a:xfrm>
            <a:off x="316914" y="1216539"/>
            <a:ext cx="1959718" cy="2057714"/>
            <a:chOff x="395348" y="1099057"/>
            <a:chExt cx="2672100" cy="3013200"/>
          </a:xfrm>
        </p:grpSpPr>
        <p:sp>
          <p:nvSpPr>
            <p:cNvPr id="301" name="Google Shape;301;p22"/>
            <p:cNvSpPr txBox="1"/>
            <p:nvPr/>
          </p:nvSpPr>
          <p:spPr>
            <a:xfrm>
              <a:off x="569625" y="1157050"/>
              <a:ext cx="2497800" cy="5187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rgbClr val="FF6907"/>
                  </a:solidFill>
                  <a:latin typeface="Times New Roman"/>
                  <a:ea typeface="Times New Roman"/>
                  <a:cs typeface="Times New Roman"/>
                  <a:sym typeface="Times New Roman"/>
                </a:rPr>
                <a:t>Health Library</a:t>
              </a:r>
              <a:endParaRPr b="1" i="0" sz="2000" u="none" cap="none" strike="noStrike">
                <a:solidFill>
                  <a:srgbClr val="FF6907"/>
                </a:solidFill>
                <a:latin typeface="Times New Roman"/>
                <a:ea typeface="Times New Roman"/>
                <a:cs typeface="Times New Roman"/>
                <a:sym typeface="Times New Roman"/>
              </a:endParaRPr>
            </a:p>
          </p:txBody>
        </p:sp>
        <p:pic>
          <p:nvPicPr>
            <p:cNvPr id="302" name="Google Shape;302;p22"/>
            <p:cNvPicPr preferRelativeResize="0"/>
            <p:nvPr/>
          </p:nvPicPr>
          <p:blipFill rotWithShape="1">
            <a:blip r:embed="rId3">
              <a:alphaModFix/>
            </a:blip>
            <a:srcRect b="0" l="0" r="0" t="0"/>
            <a:stretch/>
          </p:blipFill>
          <p:spPr>
            <a:xfrm>
              <a:off x="580577" y="1807367"/>
              <a:ext cx="2301656" cy="2141313"/>
            </a:xfrm>
            <a:prstGeom prst="rect">
              <a:avLst/>
            </a:prstGeom>
            <a:noFill/>
            <a:ln>
              <a:noFill/>
            </a:ln>
          </p:spPr>
        </p:pic>
        <p:sp>
          <p:nvSpPr>
            <p:cNvPr id="303" name="Google Shape;303;p22"/>
            <p:cNvSpPr/>
            <p:nvPr/>
          </p:nvSpPr>
          <p:spPr>
            <a:xfrm>
              <a:off x="395348" y="1099057"/>
              <a:ext cx="2672100" cy="3013200"/>
            </a:xfrm>
            <a:prstGeom prst="roundRect">
              <a:avLst>
                <a:gd fmla="val 16667" name="adj"/>
              </a:avLst>
            </a:prstGeom>
            <a:noFill/>
            <a:ln cap="flat" cmpd="sng" w="38100">
              <a:solidFill>
                <a:srgbClr val="0000FF"/>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p:txBody>
        </p:sp>
      </p:grpSp>
      <p:grpSp>
        <p:nvGrpSpPr>
          <p:cNvPr id="304" name="Google Shape;304;p22"/>
          <p:cNvGrpSpPr/>
          <p:nvPr/>
        </p:nvGrpSpPr>
        <p:grpSpPr>
          <a:xfrm>
            <a:off x="4648674" y="1292796"/>
            <a:ext cx="1959758" cy="2057273"/>
            <a:chOff x="4594788" y="2306500"/>
            <a:chExt cx="2959912" cy="3576000"/>
          </a:xfrm>
        </p:grpSpPr>
        <p:grpSp>
          <p:nvGrpSpPr>
            <p:cNvPr id="305" name="Google Shape;305;p22"/>
            <p:cNvGrpSpPr/>
            <p:nvPr/>
          </p:nvGrpSpPr>
          <p:grpSpPr>
            <a:xfrm>
              <a:off x="4853275" y="2395900"/>
              <a:ext cx="2701425" cy="3294801"/>
              <a:chOff x="4543950" y="2166025"/>
              <a:chExt cx="2701425" cy="3294801"/>
            </a:xfrm>
          </p:grpSpPr>
          <p:sp>
            <p:nvSpPr>
              <p:cNvPr id="306" name="Google Shape;306;p22"/>
              <p:cNvSpPr txBox="1"/>
              <p:nvPr/>
            </p:nvSpPr>
            <p:spPr>
              <a:xfrm>
                <a:off x="4704075" y="2166025"/>
                <a:ext cx="2541300" cy="6156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2100"/>
                  <a:buFont typeface="Arial"/>
                  <a:buNone/>
                </a:pPr>
                <a:r>
                  <a:rPr b="1" i="0" lang="en-GB" sz="2100" u="none" cap="none" strike="noStrike">
                    <a:solidFill>
                      <a:srgbClr val="FF6907"/>
                    </a:solidFill>
                    <a:latin typeface="Times New Roman"/>
                    <a:ea typeface="Times New Roman"/>
                    <a:cs typeface="Times New Roman"/>
                    <a:sym typeface="Times New Roman"/>
                  </a:rPr>
                  <a:t>Infographics</a:t>
                </a:r>
                <a:endParaRPr b="1" i="0" sz="2100" u="none" cap="none" strike="noStrike">
                  <a:solidFill>
                    <a:srgbClr val="FF6907"/>
                  </a:solidFill>
                  <a:latin typeface="Times New Roman"/>
                  <a:ea typeface="Times New Roman"/>
                  <a:cs typeface="Times New Roman"/>
                  <a:sym typeface="Times New Roman"/>
                </a:endParaRPr>
              </a:p>
            </p:txBody>
          </p:sp>
          <p:pic>
            <p:nvPicPr>
              <p:cNvPr id="307" name="Google Shape;307;p22"/>
              <p:cNvPicPr preferRelativeResize="0"/>
              <p:nvPr/>
            </p:nvPicPr>
            <p:blipFill rotWithShape="1">
              <a:blip r:embed="rId4">
                <a:alphaModFix/>
              </a:blip>
              <a:srcRect b="0" l="0" r="0" t="0"/>
              <a:stretch/>
            </p:blipFill>
            <p:spPr>
              <a:xfrm>
                <a:off x="4543950" y="2969725"/>
                <a:ext cx="2491101" cy="2491101"/>
              </a:xfrm>
              <a:prstGeom prst="rect">
                <a:avLst/>
              </a:prstGeom>
              <a:noFill/>
              <a:ln>
                <a:noFill/>
              </a:ln>
            </p:spPr>
          </p:pic>
        </p:grpSp>
        <p:sp>
          <p:nvSpPr>
            <p:cNvPr id="308" name="Google Shape;308;p22"/>
            <p:cNvSpPr/>
            <p:nvPr/>
          </p:nvSpPr>
          <p:spPr>
            <a:xfrm>
              <a:off x="4594788" y="2306500"/>
              <a:ext cx="2950200" cy="3576000"/>
            </a:xfrm>
            <a:prstGeom prst="roundRect">
              <a:avLst>
                <a:gd fmla="val 16667" name="adj"/>
              </a:avLst>
            </a:prstGeom>
            <a:noFill/>
            <a:ln cap="flat" cmpd="sng" w="38100">
              <a:solidFill>
                <a:srgbClr val="0000FF"/>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p:txBody>
        </p:sp>
      </p:grpSp>
      <p:grpSp>
        <p:nvGrpSpPr>
          <p:cNvPr id="309" name="Google Shape;309;p22"/>
          <p:cNvGrpSpPr/>
          <p:nvPr/>
        </p:nvGrpSpPr>
        <p:grpSpPr>
          <a:xfrm>
            <a:off x="6816670" y="2593846"/>
            <a:ext cx="1959523" cy="2093748"/>
            <a:chOff x="8103250" y="1474400"/>
            <a:chExt cx="2950200" cy="3576000"/>
          </a:xfrm>
        </p:grpSpPr>
        <p:grpSp>
          <p:nvGrpSpPr>
            <p:cNvPr id="310" name="Google Shape;310;p22"/>
            <p:cNvGrpSpPr/>
            <p:nvPr/>
          </p:nvGrpSpPr>
          <p:grpSpPr>
            <a:xfrm>
              <a:off x="8357175" y="1486950"/>
              <a:ext cx="2696275" cy="3386389"/>
              <a:chOff x="8727525" y="1410775"/>
              <a:chExt cx="2696275" cy="3386389"/>
            </a:xfrm>
          </p:grpSpPr>
          <p:sp>
            <p:nvSpPr>
              <p:cNvPr id="311" name="Google Shape;311;p22"/>
              <p:cNvSpPr txBox="1"/>
              <p:nvPr/>
            </p:nvSpPr>
            <p:spPr>
              <a:xfrm>
                <a:off x="8882500" y="1410775"/>
                <a:ext cx="2541300" cy="6156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2100"/>
                  <a:buFont typeface="Arial"/>
                  <a:buNone/>
                </a:pPr>
                <a:r>
                  <a:rPr b="1" i="0" lang="en-GB" sz="2100" u="none" cap="none" strike="noStrike">
                    <a:solidFill>
                      <a:srgbClr val="FF6907"/>
                    </a:solidFill>
                    <a:latin typeface="Times New Roman"/>
                    <a:ea typeface="Times New Roman"/>
                    <a:cs typeface="Times New Roman"/>
                    <a:sym typeface="Times New Roman"/>
                  </a:rPr>
                  <a:t>Newsletters</a:t>
                </a:r>
                <a:endParaRPr b="1" i="0" sz="2100" u="none" cap="none" strike="noStrike">
                  <a:solidFill>
                    <a:srgbClr val="FF6907"/>
                  </a:solidFill>
                  <a:latin typeface="Times New Roman"/>
                  <a:ea typeface="Times New Roman"/>
                  <a:cs typeface="Times New Roman"/>
                  <a:sym typeface="Times New Roman"/>
                </a:endParaRPr>
              </a:p>
            </p:txBody>
          </p:sp>
          <p:pic>
            <p:nvPicPr>
              <p:cNvPr id="312" name="Google Shape;312;p22"/>
              <p:cNvPicPr preferRelativeResize="0"/>
              <p:nvPr/>
            </p:nvPicPr>
            <p:blipFill rotWithShape="1">
              <a:blip r:embed="rId5">
                <a:alphaModFix/>
              </a:blip>
              <a:srcRect b="0" l="0" r="0" t="0"/>
              <a:stretch/>
            </p:blipFill>
            <p:spPr>
              <a:xfrm>
                <a:off x="8727525" y="2306063"/>
                <a:ext cx="2491101" cy="2491101"/>
              </a:xfrm>
              <a:prstGeom prst="rect">
                <a:avLst/>
              </a:prstGeom>
              <a:noFill/>
              <a:ln>
                <a:noFill/>
              </a:ln>
            </p:spPr>
          </p:pic>
        </p:grpSp>
        <p:sp>
          <p:nvSpPr>
            <p:cNvPr id="313" name="Google Shape;313;p22"/>
            <p:cNvSpPr/>
            <p:nvPr/>
          </p:nvSpPr>
          <p:spPr>
            <a:xfrm>
              <a:off x="8103250" y="1474400"/>
              <a:ext cx="2950200" cy="3576000"/>
            </a:xfrm>
            <a:prstGeom prst="roundRect">
              <a:avLst>
                <a:gd fmla="val 16667" name="adj"/>
              </a:avLst>
            </a:prstGeom>
            <a:noFill/>
            <a:ln cap="flat" cmpd="sng" w="38100">
              <a:solidFill>
                <a:srgbClr val="0000FF"/>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p:txBody>
        </p:sp>
      </p:grpSp>
      <p:grpSp>
        <p:nvGrpSpPr>
          <p:cNvPr id="314" name="Google Shape;314;p22"/>
          <p:cNvGrpSpPr/>
          <p:nvPr/>
        </p:nvGrpSpPr>
        <p:grpSpPr>
          <a:xfrm>
            <a:off x="2481303" y="2630125"/>
            <a:ext cx="2167070" cy="2057714"/>
            <a:chOff x="9195198" y="1371420"/>
            <a:chExt cx="2954827" cy="3013200"/>
          </a:xfrm>
        </p:grpSpPr>
        <p:sp>
          <p:nvSpPr>
            <p:cNvPr id="315" name="Google Shape;315;p22"/>
            <p:cNvSpPr txBox="1"/>
            <p:nvPr/>
          </p:nvSpPr>
          <p:spPr>
            <a:xfrm>
              <a:off x="9379525" y="1371425"/>
              <a:ext cx="2770500" cy="5187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rgbClr val="FF6907"/>
                  </a:solidFill>
                  <a:latin typeface="Times New Roman"/>
                  <a:ea typeface="Times New Roman"/>
                  <a:cs typeface="Times New Roman"/>
                  <a:sym typeface="Times New Roman"/>
                </a:rPr>
                <a:t>Subscribe here</a:t>
              </a:r>
              <a:endParaRPr b="1" i="0" sz="2000" u="none" cap="none" strike="noStrike">
                <a:solidFill>
                  <a:srgbClr val="FF6907"/>
                </a:solidFill>
                <a:latin typeface="Times New Roman"/>
                <a:ea typeface="Times New Roman"/>
                <a:cs typeface="Times New Roman"/>
                <a:sym typeface="Times New Roman"/>
              </a:endParaRPr>
            </a:p>
          </p:txBody>
        </p:sp>
        <p:pic>
          <p:nvPicPr>
            <p:cNvPr id="316" name="Google Shape;316;p22"/>
            <p:cNvPicPr preferRelativeResize="0"/>
            <p:nvPr/>
          </p:nvPicPr>
          <p:blipFill rotWithShape="1">
            <a:blip r:embed="rId6">
              <a:alphaModFix/>
            </a:blip>
            <a:srcRect b="3487" l="0" r="0" t="3478"/>
            <a:stretch/>
          </p:blipFill>
          <p:spPr>
            <a:xfrm>
              <a:off x="9380427" y="2065279"/>
              <a:ext cx="2301656" cy="2141313"/>
            </a:xfrm>
            <a:prstGeom prst="rect">
              <a:avLst/>
            </a:prstGeom>
            <a:noFill/>
            <a:ln>
              <a:noFill/>
            </a:ln>
          </p:spPr>
        </p:pic>
        <p:sp>
          <p:nvSpPr>
            <p:cNvPr id="317" name="Google Shape;317;p22"/>
            <p:cNvSpPr/>
            <p:nvPr/>
          </p:nvSpPr>
          <p:spPr>
            <a:xfrm>
              <a:off x="9195198" y="1371420"/>
              <a:ext cx="2672100" cy="3013200"/>
            </a:xfrm>
            <a:prstGeom prst="roundRect">
              <a:avLst>
                <a:gd fmla="val 16667" name="adj"/>
              </a:avLst>
            </a:prstGeom>
            <a:noFill/>
            <a:ln cap="flat" cmpd="sng" w="38100">
              <a:solidFill>
                <a:srgbClr val="0000FF"/>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p:txBody>
        </p:sp>
      </p:grpSp>
      <p:pic>
        <p:nvPicPr>
          <p:cNvPr id="318" name="Google Shape;318;p22"/>
          <p:cNvPicPr preferRelativeResize="0"/>
          <p:nvPr/>
        </p:nvPicPr>
        <p:blipFill rotWithShape="1">
          <a:blip r:embed="rId7">
            <a:alphaModFix/>
          </a:blip>
          <a:srcRect b="0" l="0" r="0" t="0"/>
          <a:stretch/>
        </p:blipFill>
        <p:spPr>
          <a:xfrm>
            <a:off x="118969" y="103556"/>
            <a:ext cx="813750" cy="361669"/>
          </a:xfrm>
          <a:prstGeom prst="rect">
            <a:avLst/>
          </a:prstGeom>
          <a:noFill/>
          <a:ln>
            <a:noFill/>
          </a:ln>
        </p:spPr>
      </p:pic>
      <p:pic>
        <p:nvPicPr>
          <p:cNvPr id="319" name="Google Shape;319;p22"/>
          <p:cNvPicPr preferRelativeResize="0"/>
          <p:nvPr/>
        </p:nvPicPr>
        <p:blipFill rotWithShape="1">
          <a:blip r:embed="rId8">
            <a:alphaModFix/>
          </a:blip>
          <a:srcRect b="0" l="0" r="0" t="0"/>
          <a:stretch/>
        </p:blipFill>
        <p:spPr>
          <a:xfrm>
            <a:off x="7770075" y="-281550"/>
            <a:ext cx="2059520" cy="1158480"/>
          </a:xfrm>
          <a:prstGeom prst="rect">
            <a:avLst/>
          </a:prstGeom>
          <a:noFill/>
          <a:ln>
            <a:noFill/>
          </a:ln>
        </p:spPr>
      </p:pic>
      <p:sp>
        <p:nvSpPr>
          <p:cNvPr id="320" name="Google Shape;320;p22"/>
          <p:cNvSpPr/>
          <p:nvPr/>
        </p:nvSpPr>
        <p:spPr>
          <a:xfrm>
            <a:off x="0" y="4943869"/>
            <a:ext cx="9144000" cy="199800"/>
          </a:xfrm>
          <a:prstGeom prst="rect">
            <a:avLst/>
          </a:prstGeom>
          <a:solidFill>
            <a:schemeClr val="accent5"/>
          </a:solidFill>
          <a:ln>
            <a:noFill/>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accent5"/>
              </a:solidFill>
              <a:highlight>
                <a:schemeClr val="accent5"/>
              </a:highlight>
              <a:latin typeface="Calibri"/>
              <a:ea typeface="Calibri"/>
              <a:cs typeface="Calibri"/>
              <a:sym typeface="Calibri"/>
            </a:endParaRPr>
          </a:p>
        </p:txBody>
      </p:sp>
      <p:sp>
        <p:nvSpPr>
          <p:cNvPr id="321" name="Google Shape;321;p22"/>
          <p:cNvSpPr txBox="1"/>
          <p:nvPr>
            <p:ph idx="12" type="sldNum"/>
          </p:nvPr>
        </p:nvSpPr>
        <p:spPr>
          <a:xfrm>
            <a:off x="8707763" y="4943869"/>
            <a:ext cx="303000" cy="1998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SzPts val="900"/>
              <a:buNone/>
            </a:pPr>
            <a:fld id="{00000000-1234-1234-1234-123412341234}" type="slidenum">
              <a:rPr lang="en-GB" sz="1100">
                <a:solidFill>
                  <a:schemeClr val="lt1"/>
                </a:solidFill>
                <a:latin typeface="Roboto Black"/>
                <a:ea typeface="Roboto Black"/>
                <a:cs typeface="Roboto Black"/>
                <a:sym typeface="Roboto Black"/>
              </a:rPr>
              <a:t>‹#›</a:t>
            </a:fld>
            <a:endParaRPr sz="1100">
              <a:solidFill>
                <a:schemeClr val="lt1"/>
              </a:solidFill>
              <a:latin typeface="Roboto Black"/>
              <a:ea typeface="Roboto Black"/>
              <a:cs typeface="Roboto Black"/>
              <a:sym typeface="Roboto Black"/>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23"/>
          <p:cNvSpPr txBox="1"/>
          <p:nvPr/>
        </p:nvSpPr>
        <p:spPr>
          <a:xfrm>
            <a:off x="1555875" y="1285631"/>
            <a:ext cx="6032100" cy="1961700"/>
          </a:xfrm>
          <a:prstGeom prst="rect">
            <a:avLst/>
          </a:prstGeom>
          <a:noFill/>
          <a:ln>
            <a:noFill/>
          </a:ln>
        </p:spPr>
        <p:txBody>
          <a:bodyPr anchorCtr="0" anchor="t" bIns="45725" lIns="45725" spcFirstLastPara="1" rIns="45725" wrap="square" tIns="45725">
            <a:noAutofit/>
          </a:bodyPr>
          <a:lstStyle/>
          <a:p>
            <a:pPr indent="-222250" lvl="0" marL="228600" marR="0" rtl="0" algn="l">
              <a:lnSpc>
                <a:spcPct val="150000"/>
              </a:lnSpc>
              <a:spcBef>
                <a:spcPts val="0"/>
              </a:spcBef>
              <a:spcAft>
                <a:spcPts val="0"/>
              </a:spcAft>
              <a:buClr>
                <a:schemeClr val="dk1"/>
              </a:buClr>
              <a:buSzPts val="1900"/>
              <a:buFont typeface="Times New Roman"/>
              <a:buChar char="●"/>
            </a:pPr>
            <a:r>
              <a:rPr b="1" i="0" lang="en-GB" sz="1900" u="none" cap="none" strike="noStrike">
                <a:solidFill>
                  <a:schemeClr val="dk1"/>
                </a:solidFill>
                <a:latin typeface="Times New Roman"/>
                <a:ea typeface="Times New Roman"/>
                <a:cs typeface="Times New Roman"/>
                <a:sym typeface="Times New Roman"/>
              </a:rPr>
              <a:t>Ask</a:t>
            </a:r>
            <a:r>
              <a:rPr b="0" i="0" lang="en-GB" sz="1900" u="none" cap="none" strike="noStrike">
                <a:solidFill>
                  <a:schemeClr val="dk1"/>
                </a:solidFill>
                <a:latin typeface="Times New Roman"/>
                <a:ea typeface="Times New Roman"/>
                <a:cs typeface="Times New Roman"/>
                <a:sym typeface="Times New Roman"/>
              </a:rPr>
              <a:t> Questions</a:t>
            </a:r>
            <a:r>
              <a:rPr b="1" i="0" lang="en-GB" sz="1900" u="none" cap="none" strike="noStrike">
                <a:solidFill>
                  <a:schemeClr val="dk1"/>
                </a:solidFill>
                <a:latin typeface="Times New Roman"/>
                <a:ea typeface="Times New Roman"/>
                <a:cs typeface="Times New Roman"/>
                <a:sym typeface="Times New Roman"/>
              </a:rPr>
              <a:t>, Send </a:t>
            </a:r>
            <a:r>
              <a:rPr b="0" i="0" lang="en-GB" sz="1900" u="none" cap="none" strike="noStrike">
                <a:solidFill>
                  <a:schemeClr val="dk1"/>
                </a:solidFill>
                <a:latin typeface="Times New Roman"/>
                <a:ea typeface="Times New Roman"/>
                <a:cs typeface="Times New Roman"/>
                <a:sym typeface="Times New Roman"/>
              </a:rPr>
              <a:t>feedback@ </a:t>
            </a:r>
            <a:endParaRPr b="0" i="0" sz="1900" u="none" cap="none" strike="noStrike">
              <a:solidFill>
                <a:schemeClr val="dk1"/>
              </a:solidFill>
              <a:latin typeface="Times New Roman"/>
              <a:ea typeface="Times New Roman"/>
              <a:cs typeface="Times New Roman"/>
              <a:sym typeface="Times New Roman"/>
            </a:endParaRPr>
          </a:p>
          <a:p>
            <a:pPr indent="0" lvl="0" marL="457200" marR="0" rtl="0" algn="l">
              <a:lnSpc>
                <a:spcPct val="150000"/>
              </a:lnSpc>
              <a:spcBef>
                <a:spcPts val="0"/>
              </a:spcBef>
              <a:spcAft>
                <a:spcPts val="0"/>
              </a:spcAft>
              <a:buClr>
                <a:srgbClr val="000000"/>
              </a:buClr>
              <a:buSzPts val="1900"/>
              <a:buFont typeface="Arial"/>
              <a:buNone/>
            </a:pPr>
            <a:r>
              <a:rPr b="0" i="0" lang="en-GB" sz="1900" u="sng" cap="none" strike="noStrike">
                <a:solidFill>
                  <a:schemeClr val="hlink"/>
                </a:solidFill>
                <a:latin typeface="Times New Roman"/>
                <a:ea typeface="Times New Roman"/>
                <a:cs typeface="Times New Roman"/>
                <a:sym typeface="Times New Roman"/>
                <a:hlinkClick r:id="rId3"/>
              </a:rPr>
              <a:t>info@patientsforpatientsafety.in </a:t>
            </a:r>
            <a:endParaRPr b="1" i="0" sz="1900" u="none" cap="none" strike="noStrike">
              <a:solidFill>
                <a:schemeClr val="dk1"/>
              </a:solidFill>
              <a:latin typeface="Times New Roman"/>
              <a:ea typeface="Times New Roman"/>
              <a:cs typeface="Times New Roman"/>
              <a:sym typeface="Times New Roman"/>
            </a:endParaRPr>
          </a:p>
          <a:p>
            <a:pPr indent="-222250" lvl="0" marL="228600" marR="0" rtl="0" algn="l">
              <a:lnSpc>
                <a:spcPct val="100000"/>
              </a:lnSpc>
              <a:spcBef>
                <a:spcPts val="0"/>
              </a:spcBef>
              <a:spcAft>
                <a:spcPts val="0"/>
              </a:spcAft>
              <a:buClr>
                <a:srgbClr val="000000"/>
              </a:buClr>
              <a:buSzPts val="1900"/>
              <a:buFont typeface="Times New Roman"/>
              <a:buChar char="●"/>
            </a:pPr>
            <a:r>
              <a:rPr b="1" i="0" lang="en-GB" sz="1900" u="none" cap="none" strike="noStrike">
                <a:solidFill>
                  <a:schemeClr val="dk1"/>
                </a:solidFill>
                <a:latin typeface="Times New Roman"/>
                <a:ea typeface="Times New Roman"/>
                <a:cs typeface="Times New Roman"/>
                <a:sym typeface="Times New Roman"/>
              </a:rPr>
              <a:t>Explore our website: </a:t>
            </a:r>
            <a:r>
              <a:rPr b="0" i="0" lang="en-GB" sz="1900" u="sng" cap="none" strike="noStrike">
                <a:solidFill>
                  <a:schemeClr val="hlink"/>
                </a:solidFill>
                <a:latin typeface="Times New Roman"/>
                <a:ea typeface="Times New Roman"/>
                <a:cs typeface="Times New Roman"/>
                <a:sym typeface="Times New Roman"/>
                <a:hlinkClick r:id="rId4"/>
              </a:rPr>
              <a:t>www.patientsforpatientsafety.in</a:t>
            </a:r>
            <a:endParaRPr b="1" i="0" sz="1900" u="none" cap="none" strike="noStrike">
              <a:solidFill>
                <a:schemeClr val="dk1"/>
              </a:solidFill>
              <a:latin typeface="Times New Roman"/>
              <a:ea typeface="Times New Roman"/>
              <a:cs typeface="Times New Roman"/>
              <a:sym typeface="Times New Roman"/>
            </a:endParaRPr>
          </a:p>
          <a:p>
            <a:pPr indent="0" lvl="0" marL="228600" marR="0" rtl="0" algn="l">
              <a:lnSpc>
                <a:spcPct val="100000"/>
              </a:lnSpc>
              <a:spcBef>
                <a:spcPts val="0"/>
              </a:spcBef>
              <a:spcAft>
                <a:spcPts val="0"/>
              </a:spcAft>
              <a:buClr>
                <a:srgbClr val="000000"/>
              </a:buClr>
              <a:buSzPts val="1900"/>
              <a:buFont typeface="Arial"/>
              <a:buNone/>
            </a:pPr>
            <a:r>
              <a:t/>
            </a:r>
            <a:endParaRPr b="1" i="0" sz="1900" u="none" cap="none" strike="noStrike">
              <a:solidFill>
                <a:schemeClr val="dk1"/>
              </a:solidFill>
              <a:latin typeface="Times New Roman"/>
              <a:ea typeface="Times New Roman"/>
              <a:cs typeface="Times New Roman"/>
              <a:sym typeface="Times New Roman"/>
            </a:endParaRPr>
          </a:p>
          <a:p>
            <a:pPr indent="-285750" lvl="0" marL="342900" marR="0" rtl="0" algn="l">
              <a:lnSpc>
                <a:spcPct val="111950"/>
              </a:lnSpc>
              <a:spcBef>
                <a:spcPts val="0"/>
              </a:spcBef>
              <a:spcAft>
                <a:spcPts val="0"/>
              </a:spcAft>
              <a:buClr>
                <a:schemeClr val="dk1"/>
              </a:buClr>
              <a:buSzPts val="1900"/>
              <a:buFont typeface="Times"/>
              <a:buChar char="●"/>
            </a:pPr>
            <a:r>
              <a:rPr b="1" i="0" lang="en-GB" sz="1900" u="none" cap="none" strike="noStrike">
                <a:solidFill>
                  <a:schemeClr val="dk1"/>
                </a:solidFill>
                <a:latin typeface="Times New Roman"/>
                <a:ea typeface="Times New Roman"/>
                <a:cs typeface="Times New Roman"/>
                <a:sym typeface="Times New Roman"/>
              </a:rPr>
              <a:t>Subscribe to our Newsletters: </a:t>
            </a:r>
            <a:r>
              <a:rPr b="0" i="0" lang="en-GB" sz="1900" u="sng" cap="none" strike="noStrike">
                <a:solidFill>
                  <a:schemeClr val="hlink"/>
                </a:solidFill>
                <a:latin typeface="Times New Roman"/>
                <a:ea typeface="Times New Roman"/>
                <a:cs typeface="Times New Roman"/>
                <a:sym typeface="Times New Roman"/>
                <a:hlinkClick r:id="rId5"/>
              </a:rPr>
              <a:t>https://www.patientsforpatientsafety.in/subscribe-us.php</a:t>
            </a:r>
            <a:endParaRPr b="0" i="0" sz="1900" u="none" cap="none" strike="noStrike">
              <a:solidFill>
                <a:schemeClr val="dk1"/>
              </a:solidFill>
              <a:latin typeface="Times New Roman"/>
              <a:ea typeface="Times New Roman"/>
              <a:cs typeface="Times New Roman"/>
              <a:sym typeface="Times New Roman"/>
            </a:endParaRPr>
          </a:p>
          <a:p>
            <a:pPr indent="0" lvl="0" marL="457200" marR="0" rtl="0" algn="l">
              <a:lnSpc>
                <a:spcPct val="111950"/>
              </a:lnSpc>
              <a:spcBef>
                <a:spcPts val="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a:p>
            <a:pPr indent="0" lvl="0" marL="228600" marR="0" rtl="0" algn="l">
              <a:lnSpc>
                <a:spcPct val="15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228600" marR="0" rtl="0" algn="l">
              <a:lnSpc>
                <a:spcPct val="150000"/>
              </a:lnSpc>
              <a:spcBef>
                <a:spcPts val="0"/>
              </a:spcBef>
              <a:spcAft>
                <a:spcPts val="0"/>
              </a:spcAft>
              <a:buClr>
                <a:srgbClr val="000000"/>
              </a:buClr>
              <a:buSzPts val="1500"/>
              <a:buFont typeface="Arial"/>
              <a:buNone/>
            </a:pPr>
            <a:r>
              <a:t/>
            </a:r>
            <a:endParaRPr b="1" i="0" sz="1500" u="none" cap="none" strike="noStrike">
              <a:solidFill>
                <a:schemeClr val="dk1"/>
              </a:solidFill>
              <a:latin typeface="Times"/>
              <a:ea typeface="Times"/>
              <a:cs typeface="Times"/>
              <a:sym typeface="Times"/>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327" name="Google Shape;327;p23"/>
          <p:cNvSpPr txBox="1"/>
          <p:nvPr/>
        </p:nvSpPr>
        <p:spPr>
          <a:xfrm>
            <a:off x="1390330" y="4529285"/>
            <a:ext cx="4978500" cy="169200"/>
          </a:xfrm>
          <a:prstGeom prst="rect">
            <a:avLst/>
          </a:prstGeom>
          <a:noFill/>
          <a:ln>
            <a:noFill/>
          </a:ln>
        </p:spPr>
        <p:txBody>
          <a:bodyPr anchorCtr="0" anchor="t" bIns="0" lIns="0" spcFirstLastPara="1" rIns="0" wrap="square" tIns="0">
            <a:spAutoFit/>
          </a:bodyPr>
          <a:lstStyle/>
          <a:p>
            <a:pPr indent="0" lvl="0" marL="0" marR="0" rtl="0" algn="l">
              <a:lnSpc>
                <a:spcPct val="111950"/>
              </a:lnSpc>
              <a:spcBef>
                <a:spcPts val="0"/>
              </a:spcBef>
              <a:spcAft>
                <a:spcPts val="0"/>
              </a:spcAft>
              <a:buClr>
                <a:srgbClr val="000000"/>
              </a:buClr>
              <a:buSzPts val="1500"/>
              <a:buFont typeface="Arial"/>
              <a:buNone/>
            </a:pPr>
            <a:r>
              <a:t/>
            </a:r>
            <a:endParaRPr b="0" i="0" sz="1100" u="none" cap="none" strike="noStrike">
              <a:solidFill>
                <a:srgbClr val="000000"/>
              </a:solidFill>
              <a:latin typeface="Arial"/>
              <a:ea typeface="Arial"/>
              <a:cs typeface="Arial"/>
              <a:sym typeface="Arial"/>
            </a:endParaRPr>
          </a:p>
        </p:txBody>
      </p:sp>
      <p:pic>
        <p:nvPicPr>
          <p:cNvPr id="328" name="Google Shape;328;p23"/>
          <p:cNvPicPr preferRelativeResize="0"/>
          <p:nvPr/>
        </p:nvPicPr>
        <p:blipFill rotWithShape="1">
          <a:blip r:embed="rId6">
            <a:alphaModFix/>
          </a:blip>
          <a:srcRect b="0" l="0" r="0" t="0"/>
          <a:stretch/>
        </p:blipFill>
        <p:spPr>
          <a:xfrm>
            <a:off x="562483" y="4512424"/>
            <a:ext cx="231962" cy="231962"/>
          </a:xfrm>
          <a:prstGeom prst="rect">
            <a:avLst/>
          </a:prstGeom>
          <a:noFill/>
          <a:ln>
            <a:noFill/>
          </a:ln>
        </p:spPr>
      </p:pic>
      <p:sp>
        <p:nvSpPr>
          <p:cNvPr id="329" name="Google Shape;329;p23"/>
          <p:cNvSpPr txBox="1"/>
          <p:nvPr/>
        </p:nvSpPr>
        <p:spPr>
          <a:xfrm>
            <a:off x="760826" y="4471800"/>
            <a:ext cx="1189200" cy="300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GB" sz="1500" u="none" cap="none" strike="noStrike">
                <a:solidFill>
                  <a:srgbClr val="0000FF"/>
                </a:solidFill>
                <a:latin typeface="Times New Roman"/>
                <a:ea typeface="Times New Roman"/>
                <a:cs typeface="Times New Roman"/>
                <a:sym typeface="Times New Roman"/>
              </a:rPr>
              <a:t>PFPSF-india</a:t>
            </a:r>
            <a:endParaRPr b="0" i="0" sz="1500" u="none" cap="none" strike="noStrike">
              <a:solidFill>
                <a:schemeClr val="dk1"/>
              </a:solidFill>
              <a:latin typeface="Calibri"/>
              <a:ea typeface="Calibri"/>
              <a:cs typeface="Calibri"/>
              <a:sym typeface="Calibri"/>
            </a:endParaRPr>
          </a:p>
        </p:txBody>
      </p:sp>
      <p:pic>
        <p:nvPicPr>
          <p:cNvPr id="330" name="Google Shape;330;p23"/>
          <p:cNvPicPr preferRelativeResize="0"/>
          <p:nvPr/>
        </p:nvPicPr>
        <p:blipFill rotWithShape="1">
          <a:blip r:embed="rId7">
            <a:alphaModFix/>
          </a:blip>
          <a:srcRect b="0" l="0" r="0" t="0"/>
          <a:stretch/>
        </p:blipFill>
        <p:spPr>
          <a:xfrm>
            <a:off x="1934467" y="4506428"/>
            <a:ext cx="243958" cy="243958"/>
          </a:xfrm>
          <a:prstGeom prst="rect">
            <a:avLst/>
          </a:prstGeom>
          <a:noFill/>
          <a:ln>
            <a:noFill/>
          </a:ln>
        </p:spPr>
      </p:pic>
      <p:sp>
        <p:nvSpPr>
          <p:cNvPr id="331" name="Google Shape;331;p23"/>
          <p:cNvSpPr txBox="1"/>
          <p:nvPr/>
        </p:nvSpPr>
        <p:spPr>
          <a:xfrm>
            <a:off x="2201900" y="4483637"/>
            <a:ext cx="1977000" cy="300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GB" sz="1500" u="none" cap="none" strike="noStrike">
                <a:solidFill>
                  <a:srgbClr val="0000FF"/>
                </a:solidFill>
                <a:latin typeface="Times New Roman"/>
                <a:ea typeface="Times New Roman"/>
                <a:cs typeface="Times New Roman"/>
                <a:sym typeface="Times New Roman"/>
              </a:rPr>
              <a:t>patientsforpatientsafety</a:t>
            </a:r>
            <a:endParaRPr b="0" i="0" sz="1500" u="none" cap="none" strike="noStrike">
              <a:solidFill>
                <a:schemeClr val="dk1"/>
              </a:solidFill>
              <a:latin typeface="Calibri"/>
              <a:ea typeface="Calibri"/>
              <a:cs typeface="Calibri"/>
              <a:sym typeface="Calibri"/>
            </a:endParaRPr>
          </a:p>
        </p:txBody>
      </p:sp>
      <p:pic>
        <p:nvPicPr>
          <p:cNvPr id="332" name="Google Shape;332;p23"/>
          <p:cNvPicPr preferRelativeResize="0"/>
          <p:nvPr/>
        </p:nvPicPr>
        <p:blipFill rotWithShape="1">
          <a:blip r:embed="rId8">
            <a:alphaModFix/>
          </a:blip>
          <a:srcRect b="0" l="0" r="0" t="0"/>
          <a:stretch/>
        </p:blipFill>
        <p:spPr>
          <a:xfrm>
            <a:off x="4178669" y="4488279"/>
            <a:ext cx="267715" cy="267715"/>
          </a:xfrm>
          <a:prstGeom prst="rect">
            <a:avLst/>
          </a:prstGeom>
          <a:noFill/>
          <a:ln>
            <a:noFill/>
          </a:ln>
        </p:spPr>
      </p:pic>
      <p:sp>
        <p:nvSpPr>
          <p:cNvPr id="333" name="Google Shape;333;p23"/>
          <p:cNvSpPr txBox="1"/>
          <p:nvPr/>
        </p:nvSpPr>
        <p:spPr>
          <a:xfrm>
            <a:off x="4446388" y="4471800"/>
            <a:ext cx="910800" cy="300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GB" sz="1500" u="none" cap="none" strike="noStrike">
                <a:solidFill>
                  <a:srgbClr val="0000FF"/>
                </a:solidFill>
                <a:latin typeface="Times New Roman"/>
                <a:ea typeface="Times New Roman"/>
                <a:cs typeface="Times New Roman"/>
                <a:sym typeface="Times New Roman"/>
              </a:rPr>
              <a:t>pfpsfindia</a:t>
            </a:r>
            <a:endParaRPr b="0" i="0" sz="1500" u="none" cap="none" strike="noStrike">
              <a:solidFill>
                <a:schemeClr val="dk1"/>
              </a:solidFill>
              <a:latin typeface="Calibri"/>
              <a:ea typeface="Calibri"/>
              <a:cs typeface="Calibri"/>
              <a:sym typeface="Calibri"/>
            </a:endParaRPr>
          </a:p>
        </p:txBody>
      </p:sp>
      <p:pic>
        <p:nvPicPr>
          <p:cNvPr id="334" name="Google Shape;334;p23"/>
          <p:cNvPicPr preferRelativeResize="0"/>
          <p:nvPr/>
        </p:nvPicPr>
        <p:blipFill rotWithShape="1">
          <a:blip r:embed="rId9">
            <a:alphaModFix/>
          </a:blip>
          <a:srcRect b="0" l="0" r="0" t="0"/>
          <a:stretch/>
        </p:blipFill>
        <p:spPr>
          <a:xfrm>
            <a:off x="5421931" y="4505348"/>
            <a:ext cx="256731" cy="256731"/>
          </a:xfrm>
          <a:prstGeom prst="rect">
            <a:avLst/>
          </a:prstGeom>
          <a:noFill/>
          <a:ln>
            <a:noFill/>
          </a:ln>
        </p:spPr>
      </p:pic>
      <p:sp>
        <p:nvSpPr>
          <p:cNvPr id="335" name="Google Shape;335;p23"/>
          <p:cNvSpPr txBox="1"/>
          <p:nvPr/>
        </p:nvSpPr>
        <p:spPr>
          <a:xfrm>
            <a:off x="5640569" y="4469488"/>
            <a:ext cx="1366800" cy="300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GB" sz="1500" u="none" cap="none" strike="noStrike">
                <a:solidFill>
                  <a:srgbClr val="0000FF"/>
                </a:solidFill>
                <a:latin typeface="Times New Roman"/>
                <a:ea typeface="Times New Roman"/>
                <a:cs typeface="Times New Roman"/>
                <a:sym typeface="Times New Roman"/>
              </a:rPr>
              <a:t>patientsafety22</a:t>
            </a:r>
            <a:endParaRPr b="0" i="0" sz="1500" u="none" cap="none" strike="noStrike">
              <a:solidFill>
                <a:schemeClr val="dk1"/>
              </a:solidFill>
              <a:latin typeface="Calibri"/>
              <a:ea typeface="Calibri"/>
              <a:cs typeface="Calibri"/>
              <a:sym typeface="Calibri"/>
            </a:endParaRPr>
          </a:p>
        </p:txBody>
      </p:sp>
      <p:pic>
        <p:nvPicPr>
          <p:cNvPr id="336" name="Google Shape;336;p23"/>
          <p:cNvPicPr preferRelativeResize="0"/>
          <p:nvPr/>
        </p:nvPicPr>
        <p:blipFill rotWithShape="1">
          <a:blip r:embed="rId10">
            <a:alphaModFix/>
          </a:blip>
          <a:srcRect b="0" l="16826" r="16746" t="0"/>
          <a:stretch/>
        </p:blipFill>
        <p:spPr>
          <a:xfrm>
            <a:off x="7079150" y="4454900"/>
            <a:ext cx="256737" cy="273296"/>
          </a:xfrm>
          <a:prstGeom prst="rect">
            <a:avLst/>
          </a:prstGeom>
          <a:noFill/>
          <a:ln>
            <a:noFill/>
          </a:ln>
        </p:spPr>
      </p:pic>
      <p:sp>
        <p:nvSpPr>
          <p:cNvPr id="337" name="Google Shape;337;p23">
            <a:hlinkClick r:id="rId11"/>
          </p:cNvPr>
          <p:cNvSpPr txBox="1"/>
          <p:nvPr/>
        </p:nvSpPr>
        <p:spPr>
          <a:xfrm>
            <a:off x="7335887" y="4461763"/>
            <a:ext cx="1686300" cy="307800"/>
          </a:xfrm>
          <a:prstGeom prst="rect">
            <a:avLst/>
          </a:prstGeom>
          <a:noFill/>
          <a:ln>
            <a:noFill/>
          </a:ln>
        </p:spPr>
        <p:txBody>
          <a:bodyPr anchorCtr="0" anchor="t" bIns="45725" lIns="45725" spcFirstLastPara="1" rIns="45725" wrap="square" tIns="45725">
            <a:spAutoFit/>
          </a:bodyPr>
          <a:lstStyle/>
          <a:p>
            <a:pPr indent="0" lvl="0" marL="0" marR="0" rtl="0" algn="l">
              <a:lnSpc>
                <a:spcPct val="115000"/>
              </a:lnSpc>
              <a:spcBef>
                <a:spcPts val="600"/>
              </a:spcBef>
              <a:spcAft>
                <a:spcPts val="600"/>
              </a:spcAft>
              <a:buClr>
                <a:srgbClr val="000000"/>
              </a:buClr>
              <a:buSzPts val="1400"/>
              <a:buFont typeface="Arial"/>
              <a:buNone/>
            </a:pPr>
            <a:r>
              <a:rPr b="0" i="0" lang="en-GB" sz="1400" u="sng" cap="none" strike="noStrike">
                <a:solidFill>
                  <a:schemeClr val="hlink"/>
                </a:solidFill>
                <a:latin typeface="Times New Roman"/>
                <a:ea typeface="Times New Roman"/>
                <a:cs typeface="Times New Roman"/>
                <a:sym typeface="Times New Roman"/>
                <a:hlinkClick r:id="rId12"/>
              </a:rPr>
              <a:t>+919289696709</a:t>
            </a:r>
            <a:endParaRPr b="0" i="0" sz="1400" u="none" cap="none" strike="noStrike">
              <a:solidFill>
                <a:srgbClr val="000000"/>
              </a:solidFill>
              <a:latin typeface="Times New Roman"/>
              <a:ea typeface="Times New Roman"/>
              <a:cs typeface="Times New Roman"/>
              <a:sym typeface="Times New Roman"/>
            </a:endParaRPr>
          </a:p>
        </p:txBody>
      </p:sp>
      <p:sp>
        <p:nvSpPr>
          <p:cNvPr id="338" name="Google Shape;338;p23"/>
          <p:cNvSpPr txBox="1"/>
          <p:nvPr/>
        </p:nvSpPr>
        <p:spPr>
          <a:xfrm>
            <a:off x="794445" y="421725"/>
            <a:ext cx="7913318" cy="369332"/>
          </a:xfrm>
          <a:prstGeom prst="rect">
            <a:avLst/>
          </a:prstGeom>
          <a:noFill/>
          <a:ln>
            <a:noFill/>
          </a:ln>
        </p:spPr>
        <p:txBody>
          <a:bodyPr anchorCtr="0" anchor="t" bIns="0" lIns="0" spcFirstLastPara="1" rIns="0" wrap="square" tIns="0">
            <a:spAutoFit/>
          </a:bodyPr>
          <a:lstStyle/>
          <a:p>
            <a:pPr indent="0" lvl="0" marL="0" marR="0" rtl="0" algn="ctr">
              <a:lnSpc>
                <a:spcPct val="75000"/>
              </a:lnSpc>
              <a:spcBef>
                <a:spcPts val="0"/>
              </a:spcBef>
              <a:spcAft>
                <a:spcPts val="0"/>
              </a:spcAft>
              <a:buClr>
                <a:schemeClr val="dk1"/>
              </a:buClr>
              <a:buSzPts val="2300"/>
              <a:buFont typeface="Arial"/>
              <a:buNone/>
            </a:pPr>
            <a:r>
              <a:rPr b="1" i="0" lang="en-GB" sz="3200" u="none" cap="none" strike="noStrike">
                <a:solidFill>
                  <a:srgbClr val="FF6907"/>
                </a:solidFill>
                <a:latin typeface="Times New Roman"/>
                <a:ea typeface="Times New Roman"/>
                <a:cs typeface="Times New Roman"/>
                <a:sym typeface="Times New Roman"/>
              </a:rPr>
              <a:t> </a:t>
            </a:r>
            <a:r>
              <a:rPr b="1" i="0" lang="en-GB" sz="2800" u="none" cap="none" strike="noStrike">
                <a:solidFill>
                  <a:srgbClr val="FF6907"/>
                </a:solidFill>
                <a:latin typeface="Times New Roman"/>
                <a:ea typeface="Times New Roman"/>
                <a:cs typeface="Times New Roman"/>
                <a:sym typeface="Times New Roman"/>
              </a:rPr>
              <a:t>Save yourself &amp; your family from medical harm</a:t>
            </a:r>
            <a:endParaRPr b="1" i="0" sz="3200" u="none" cap="none" strike="noStrike">
              <a:solidFill>
                <a:srgbClr val="FF6907"/>
              </a:solidFill>
              <a:latin typeface="Times New Roman"/>
              <a:ea typeface="Times New Roman"/>
              <a:cs typeface="Times New Roman"/>
              <a:sym typeface="Times New Roman"/>
            </a:endParaRPr>
          </a:p>
        </p:txBody>
      </p:sp>
      <p:sp>
        <p:nvSpPr>
          <p:cNvPr id="339" name="Google Shape;339;p23"/>
          <p:cNvSpPr txBox="1"/>
          <p:nvPr/>
        </p:nvSpPr>
        <p:spPr>
          <a:xfrm>
            <a:off x="2644425" y="3802613"/>
            <a:ext cx="4478100" cy="487800"/>
          </a:xfrm>
          <a:prstGeom prst="rect">
            <a:avLst/>
          </a:prstGeom>
          <a:noFill/>
          <a:ln>
            <a:noFill/>
          </a:ln>
        </p:spPr>
        <p:txBody>
          <a:bodyPr anchorCtr="0" anchor="t" bIns="45725" lIns="45725" spcFirstLastPara="1" rIns="45725" wrap="square" tIns="45725">
            <a:noAutofit/>
          </a:bodyPr>
          <a:lstStyle/>
          <a:p>
            <a:pPr indent="0" lvl="0" marL="0" marR="0" rtl="0" algn="ctr">
              <a:lnSpc>
                <a:spcPct val="75000"/>
              </a:lnSpc>
              <a:spcBef>
                <a:spcPts val="0"/>
              </a:spcBef>
              <a:spcAft>
                <a:spcPts val="0"/>
              </a:spcAft>
              <a:buClr>
                <a:srgbClr val="000000"/>
              </a:buClr>
              <a:buSzPts val="2300"/>
              <a:buFont typeface="Arial"/>
              <a:buNone/>
            </a:pPr>
            <a:r>
              <a:rPr b="1" i="0" lang="en-GB" sz="2300" u="none" cap="none" strike="noStrike">
                <a:solidFill>
                  <a:srgbClr val="0000FF"/>
                </a:solidFill>
                <a:latin typeface="Times New Roman"/>
                <a:ea typeface="Times New Roman"/>
                <a:cs typeface="Times New Roman"/>
                <a:sym typeface="Times New Roman"/>
              </a:rPr>
              <a:t>My Health, My Responsibility</a:t>
            </a:r>
            <a:endParaRPr b="1" i="0" sz="2300" u="none" cap="none" strike="noStrike">
              <a:solidFill>
                <a:srgbClr val="0000FF"/>
              </a:solidFill>
              <a:latin typeface="Times New Roman"/>
              <a:ea typeface="Times New Roman"/>
              <a:cs typeface="Times New Roman"/>
              <a:sym typeface="Times New Roman"/>
            </a:endParaRPr>
          </a:p>
        </p:txBody>
      </p:sp>
      <p:pic>
        <p:nvPicPr>
          <p:cNvPr id="340" name="Google Shape;340;p23"/>
          <p:cNvPicPr preferRelativeResize="0"/>
          <p:nvPr/>
        </p:nvPicPr>
        <p:blipFill rotWithShape="1">
          <a:blip r:embed="rId13">
            <a:alphaModFix/>
          </a:blip>
          <a:srcRect b="0" l="0" r="0" t="0"/>
          <a:stretch/>
        </p:blipFill>
        <p:spPr>
          <a:xfrm>
            <a:off x="118969" y="103556"/>
            <a:ext cx="813750" cy="361669"/>
          </a:xfrm>
          <a:prstGeom prst="rect">
            <a:avLst/>
          </a:prstGeom>
          <a:noFill/>
          <a:ln>
            <a:noFill/>
          </a:ln>
        </p:spPr>
      </p:pic>
      <p:pic>
        <p:nvPicPr>
          <p:cNvPr id="341" name="Google Shape;341;p23"/>
          <p:cNvPicPr preferRelativeResize="0"/>
          <p:nvPr/>
        </p:nvPicPr>
        <p:blipFill rotWithShape="1">
          <a:blip r:embed="rId14">
            <a:alphaModFix/>
          </a:blip>
          <a:srcRect b="0" l="0" r="0" t="0"/>
          <a:stretch/>
        </p:blipFill>
        <p:spPr>
          <a:xfrm>
            <a:off x="7770075" y="-281550"/>
            <a:ext cx="2059520" cy="1158480"/>
          </a:xfrm>
          <a:prstGeom prst="rect">
            <a:avLst/>
          </a:prstGeom>
          <a:noFill/>
          <a:ln>
            <a:noFill/>
          </a:ln>
        </p:spPr>
      </p:pic>
      <p:sp>
        <p:nvSpPr>
          <p:cNvPr id="342" name="Google Shape;342;p23"/>
          <p:cNvSpPr/>
          <p:nvPr/>
        </p:nvSpPr>
        <p:spPr>
          <a:xfrm>
            <a:off x="0" y="4943869"/>
            <a:ext cx="9144000" cy="199800"/>
          </a:xfrm>
          <a:prstGeom prst="rect">
            <a:avLst/>
          </a:prstGeom>
          <a:solidFill>
            <a:schemeClr val="accent5"/>
          </a:solidFill>
          <a:ln>
            <a:noFill/>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accent5"/>
              </a:solidFill>
              <a:highlight>
                <a:schemeClr val="accent5"/>
              </a:highlight>
              <a:latin typeface="Calibri"/>
              <a:ea typeface="Calibri"/>
              <a:cs typeface="Calibri"/>
              <a:sym typeface="Calibri"/>
            </a:endParaRPr>
          </a:p>
        </p:txBody>
      </p:sp>
      <p:sp>
        <p:nvSpPr>
          <p:cNvPr id="343" name="Google Shape;343;p23"/>
          <p:cNvSpPr txBox="1"/>
          <p:nvPr>
            <p:ph idx="12" type="sldNum"/>
          </p:nvPr>
        </p:nvSpPr>
        <p:spPr>
          <a:xfrm>
            <a:off x="8707763" y="4943869"/>
            <a:ext cx="303000" cy="1998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SzPts val="900"/>
              <a:buNone/>
            </a:pPr>
            <a:fld id="{00000000-1234-1234-1234-123412341234}" type="slidenum">
              <a:rPr lang="en-GB" sz="1100">
                <a:solidFill>
                  <a:schemeClr val="lt1"/>
                </a:solidFill>
                <a:latin typeface="Roboto Black"/>
                <a:ea typeface="Roboto Black"/>
                <a:cs typeface="Roboto Black"/>
                <a:sym typeface="Roboto Black"/>
              </a:rPr>
              <a:t>‹#›</a:t>
            </a:fld>
            <a:endParaRPr sz="1100">
              <a:solidFill>
                <a:schemeClr val="lt1"/>
              </a:solidFill>
              <a:latin typeface="Roboto Black"/>
              <a:ea typeface="Roboto Black"/>
              <a:cs typeface="Roboto Black"/>
              <a:sym typeface="Roboto Black"/>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pic>
        <p:nvPicPr>
          <p:cNvPr id="75" name="Google Shape;75;g28aabf98cd9_0_33"/>
          <p:cNvPicPr preferRelativeResize="0"/>
          <p:nvPr/>
        </p:nvPicPr>
        <p:blipFill rotWithShape="1">
          <a:blip r:embed="rId3">
            <a:alphaModFix/>
          </a:blip>
          <a:srcRect b="0" l="0" r="0" t="0"/>
          <a:stretch/>
        </p:blipFill>
        <p:spPr>
          <a:xfrm>
            <a:off x="129506" y="102300"/>
            <a:ext cx="813750" cy="361669"/>
          </a:xfrm>
          <a:prstGeom prst="rect">
            <a:avLst/>
          </a:prstGeom>
          <a:noFill/>
          <a:ln>
            <a:noFill/>
          </a:ln>
        </p:spPr>
      </p:pic>
      <p:pic>
        <p:nvPicPr>
          <p:cNvPr id="76" name="Google Shape;76;g28aabf98cd9_0_33"/>
          <p:cNvPicPr preferRelativeResize="0"/>
          <p:nvPr/>
        </p:nvPicPr>
        <p:blipFill rotWithShape="1">
          <a:blip r:embed="rId4">
            <a:alphaModFix/>
          </a:blip>
          <a:srcRect b="0" l="0" r="0" t="0"/>
          <a:stretch/>
        </p:blipFill>
        <p:spPr>
          <a:xfrm>
            <a:off x="7669969" y="-272850"/>
            <a:ext cx="2059520" cy="1158480"/>
          </a:xfrm>
          <a:prstGeom prst="rect">
            <a:avLst/>
          </a:prstGeom>
          <a:noFill/>
          <a:ln>
            <a:noFill/>
          </a:ln>
        </p:spPr>
      </p:pic>
      <p:sp>
        <p:nvSpPr>
          <p:cNvPr id="77" name="Google Shape;77;g28aabf98cd9_0_33"/>
          <p:cNvSpPr txBox="1"/>
          <p:nvPr/>
        </p:nvSpPr>
        <p:spPr>
          <a:xfrm>
            <a:off x="1591375" y="230513"/>
            <a:ext cx="6154800" cy="418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1" i="0" lang="en-GB" sz="3500" u="none" cap="none" strike="noStrike">
                <a:solidFill>
                  <a:srgbClr val="E96108"/>
                </a:solidFill>
                <a:latin typeface="Times New Roman"/>
                <a:ea typeface="Times New Roman"/>
                <a:cs typeface="Times New Roman"/>
                <a:sym typeface="Times New Roman"/>
              </a:rPr>
              <a:t>Causes of Diagnostic Errors</a:t>
            </a:r>
            <a:endParaRPr b="1" i="0" sz="3500" u="none" cap="none" strike="noStrike">
              <a:solidFill>
                <a:srgbClr val="E96108"/>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200"/>
              <a:buFont typeface="Arial"/>
              <a:buNone/>
            </a:pPr>
            <a:r>
              <a:t/>
            </a:r>
            <a:endParaRPr b="1" i="0" sz="3500" u="none" cap="none" strike="noStrike">
              <a:solidFill>
                <a:srgbClr val="E96108"/>
              </a:solidFill>
              <a:latin typeface="Times New Roman"/>
              <a:ea typeface="Times New Roman"/>
              <a:cs typeface="Times New Roman"/>
              <a:sym typeface="Times New Roman"/>
            </a:endParaRPr>
          </a:p>
        </p:txBody>
      </p:sp>
      <p:sp>
        <p:nvSpPr>
          <p:cNvPr id="78" name="Google Shape;78;g28aabf98cd9_0_33"/>
          <p:cNvSpPr txBox="1"/>
          <p:nvPr/>
        </p:nvSpPr>
        <p:spPr>
          <a:xfrm>
            <a:off x="456146" y="994938"/>
            <a:ext cx="8231700" cy="15768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15000"/>
              </a:lnSpc>
              <a:spcBef>
                <a:spcPts val="1800"/>
              </a:spcBef>
              <a:spcAft>
                <a:spcPts val="0"/>
              </a:spcAft>
              <a:buClr>
                <a:schemeClr val="dk1"/>
              </a:buClr>
              <a:buSzPts val="1800"/>
              <a:buFont typeface="Arial"/>
              <a:buChar char="●"/>
            </a:pPr>
            <a:r>
              <a:rPr b="1" i="0" lang="en-GB" sz="1800" u="none" cap="none" strike="noStrike">
                <a:solidFill>
                  <a:schemeClr val="dk1"/>
                </a:solidFill>
                <a:latin typeface="Times New Roman"/>
                <a:ea typeface="Times New Roman"/>
                <a:cs typeface="Times New Roman"/>
                <a:sym typeface="Times New Roman"/>
              </a:rPr>
              <a:t>Missed Diagnosis</a:t>
            </a:r>
            <a:r>
              <a:rPr b="0" i="0" lang="en-GB" sz="1800" u="none" cap="none" strike="noStrike">
                <a:solidFill>
                  <a:schemeClr val="dk1"/>
                </a:solidFill>
                <a:latin typeface="Times New Roman"/>
                <a:ea typeface="Times New Roman"/>
                <a:cs typeface="Times New Roman"/>
                <a:sym typeface="Times New Roman"/>
              </a:rPr>
              <a:t>: Condition not identified, resulting in no treatment.</a:t>
            </a:r>
            <a:endParaRPr b="0" i="0" sz="1800" u="none" cap="none" strike="noStrike">
              <a:solidFill>
                <a:schemeClr val="dk1"/>
              </a:solidFill>
              <a:latin typeface="Times New Roman"/>
              <a:ea typeface="Times New Roman"/>
              <a:cs typeface="Times New Roman"/>
              <a:sym typeface="Times New Roman"/>
            </a:endParaRPr>
          </a:p>
          <a:p>
            <a:pPr indent="-342900" lvl="0" marL="457200" marR="0" rtl="0" algn="l">
              <a:lnSpc>
                <a:spcPct val="115000"/>
              </a:lnSpc>
              <a:spcBef>
                <a:spcPts val="0"/>
              </a:spcBef>
              <a:spcAft>
                <a:spcPts val="0"/>
              </a:spcAft>
              <a:buClr>
                <a:schemeClr val="dk1"/>
              </a:buClr>
              <a:buSzPts val="1800"/>
              <a:buFont typeface="Arial"/>
              <a:buChar char="●"/>
            </a:pPr>
            <a:r>
              <a:rPr b="1" i="0" lang="en-GB" sz="1800" u="none" cap="none" strike="noStrike">
                <a:solidFill>
                  <a:schemeClr val="dk1"/>
                </a:solidFill>
                <a:latin typeface="Times New Roman"/>
                <a:ea typeface="Times New Roman"/>
                <a:cs typeface="Times New Roman"/>
                <a:sym typeface="Times New Roman"/>
              </a:rPr>
              <a:t>Delayed Diagnosis</a:t>
            </a:r>
            <a:r>
              <a:rPr b="0" i="0" lang="en-GB" sz="1800" u="none" cap="none" strike="noStrike">
                <a:solidFill>
                  <a:schemeClr val="dk1"/>
                </a:solidFill>
                <a:latin typeface="Times New Roman"/>
                <a:ea typeface="Times New Roman"/>
                <a:cs typeface="Times New Roman"/>
                <a:sym typeface="Times New Roman"/>
              </a:rPr>
              <a:t>: Significant time lag in diagnosis, worsening health.</a:t>
            </a:r>
            <a:endParaRPr b="0" i="0" sz="1800" u="none" cap="none" strike="noStrike">
              <a:solidFill>
                <a:schemeClr val="dk1"/>
              </a:solidFill>
              <a:latin typeface="Times New Roman"/>
              <a:ea typeface="Times New Roman"/>
              <a:cs typeface="Times New Roman"/>
              <a:sym typeface="Times New Roman"/>
            </a:endParaRPr>
          </a:p>
          <a:p>
            <a:pPr indent="-342900" lvl="0" marL="457200" marR="0" rtl="0" algn="l">
              <a:lnSpc>
                <a:spcPct val="115000"/>
              </a:lnSpc>
              <a:spcBef>
                <a:spcPts val="0"/>
              </a:spcBef>
              <a:spcAft>
                <a:spcPts val="0"/>
              </a:spcAft>
              <a:buClr>
                <a:schemeClr val="dk1"/>
              </a:buClr>
              <a:buSzPts val="1800"/>
              <a:buFont typeface="Arial"/>
              <a:buChar char="●"/>
            </a:pPr>
            <a:r>
              <a:rPr b="1" i="0" lang="en-GB" sz="1800" u="none" cap="none" strike="noStrike">
                <a:solidFill>
                  <a:schemeClr val="dk1"/>
                </a:solidFill>
                <a:latin typeface="Times New Roman"/>
                <a:ea typeface="Times New Roman"/>
                <a:cs typeface="Times New Roman"/>
                <a:sym typeface="Times New Roman"/>
              </a:rPr>
              <a:t>Wrong or MisDiagnosis</a:t>
            </a:r>
            <a:r>
              <a:rPr b="0" i="0" lang="en-GB" sz="1800" u="none" cap="none" strike="noStrike">
                <a:solidFill>
                  <a:schemeClr val="dk1"/>
                </a:solidFill>
                <a:latin typeface="Times New Roman"/>
                <a:ea typeface="Times New Roman"/>
                <a:cs typeface="Times New Roman"/>
                <a:sym typeface="Times New Roman"/>
              </a:rPr>
              <a:t>: Incorrect condition identified, leading to harmful treatment.</a:t>
            </a:r>
            <a:endParaRPr b="0" i="0" sz="1800" u="none" cap="none" strike="noStrike">
              <a:solidFill>
                <a:schemeClr val="dk1"/>
              </a:solidFill>
              <a:latin typeface="Times New Roman"/>
              <a:ea typeface="Times New Roman"/>
              <a:cs typeface="Times New Roman"/>
              <a:sym typeface="Times New Roman"/>
            </a:endParaRPr>
          </a:p>
          <a:p>
            <a:pPr indent="-342900" lvl="0" marL="457200" marR="0" rtl="0" algn="l">
              <a:lnSpc>
                <a:spcPct val="115000"/>
              </a:lnSpc>
              <a:spcBef>
                <a:spcPts val="0"/>
              </a:spcBef>
              <a:spcAft>
                <a:spcPts val="0"/>
              </a:spcAft>
              <a:buClr>
                <a:schemeClr val="dk1"/>
              </a:buClr>
              <a:buSzPts val="1800"/>
              <a:buFont typeface="Arial"/>
              <a:buChar char="●"/>
            </a:pPr>
            <a:r>
              <a:rPr b="1" i="0" lang="en-GB" sz="1800" u="none" cap="none" strike="noStrike">
                <a:solidFill>
                  <a:schemeClr val="dk1"/>
                </a:solidFill>
                <a:latin typeface="Times New Roman"/>
                <a:ea typeface="Times New Roman"/>
                <a:cs typeface="Times New Roman"/>
                <a:sym typeface="Times New Roman"/>
              </a:rPr>
              <a:t>Technical Errors</a:t>
            </a:r>
            <a:r>
              <a:rPr b="0" i="0" lang="en-GB" sz="1800" u="none" cap="none" strike="noStrike">
                <a:solidFill>
                  <a:schemeClr val="dk1"/>
                </a:solidFill>
                <a:latin typeface="Times New Roman"/>
                <a:ea typeface="Times New Roman"/>
                <a:cs typeface="Times New Roman"/>
                <a:sym typeface="Times New Roman"/>
              </a:rPr>
              <a:t>: Mistakes in diagnostic tests or procedures, including equipment issues.</a:t>
            </a:r>
            <a:endParaRPr b="0" i="0" sz="1800" u="none" cap="none" strike="noStrike">
              <a:solidFill>
                <a:srgbClr val="000000"/>
              </a:solidFill>
              <a:latin typeface="Times New Roman"/>
              <a:ea typeface="Times New Roman"/>
              <a:cs typeface="Times New Roman"/>
              <a:sym typeface="Times New Roman"/>
            </a:endParaRPr>
          </a:p>
          <a:p>
            <a:pPr indent="-342900" lvl="0" marL="457200" marR="0" rtl="0" algn="l">
              <a:lnSpc>
                <a:spcPct val="115000"/>
              </a:lnSpc>
              <a:spcBef>
                <a:spcPts val="0"/>
              </a:spcBef>
              <a:spcAft>
                <a:spcPts val="0"/>
              </a:spcAft>
              <a:buClr>
                <a:schemeClr val="dk1"/>
              </a:buClr>
              <a:buSzPts val="1800"/>
              <a:buFont typeface="Arial"/>
              <a:buChar char="●"/>
            </a:pPr>
            <a:r>
              <a:rPr b="1" i="0" lang="en-GB" sz="1800" u="none" cap="none" strike="noStrike">
                <a:solidFill>
                  <a:schemeClr val="dk1"/>
                </a:solidFill>
                <a:latin typeface="Times New Roman"/>
                <a:ea typeface="Times New Roman"/>
                <a:cs typeface="Times New Roman"/>
                <a:sym typeface="Times New Roman"/>
              </a:rPr>
              <a:t>Communication errors, </a:t>
            </a:r>
            <a:r>
              <a:rPr b="0" i="0" lang="en-GB" sz="1800" u="none" cap="none" strike="noStrike">
                <a:solidFill>
                  <a:schemeClr val="dk1"/>
                </a:solidFill>
                <a:latin typeface="Times New Roman"/>
                <a:ea typeface="Times New Roman"/>
                <a:cs typeface="Times New Roman"/>
                <a:sym typeface="Times New Roman"/>
              </a:rPr>
              <a:t>including misunderstandings between providers and patients or patient </a:t>
            </a:r>
            <a:r>
              <a:rPr b="1" i="0" lang="en-GB" sz="1800" u="none" cap="none" strike="noStrike">
                <a:solidFill>
                  <a:schemeClr val="dk1"/>
                </a:solidFill>
                <a:latin typeface="Times New Roman"/>
                <a:ea typeface="Times New Roman"/>
                <a:cs typeface="Times New Roman"/>
                <a:sym typeface="Times New Roman"/>
              </a:rPr>
              <a:t>doubts </a:t>
            </a:r>
            <a:r>
              <a:rPr b="0" i="0" lang="en-GB" sz="1800" u="none" cap="none" strike="noStrike">
                <a:solidFill>
                  <a:schemeClr val="dk1"/>
                </a:solidFill>
                <a:latin typeface="Times New Roman"/>
                <a:ea typeface="Times New Roman"/>
                <a:cs typeface="Times New Roman"/>
                <a:sym typeface="Times New Roman"/>
              </a:rPr>
              <a:t>about the diagnosis</a:t>
            </a:r>
            <a:endParaRPr b="1" i="0" sz="18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400"/>
              </a:spcBef>
              <a:spcAft>
                <a:spcPts val="0"/>
              </a:spcAft>
              <a:buClr>
                <a:srgbClr val="000000"/>
              </a:buClr>
              <a:buSzPts val="1600"/>
              <a:buFont typeface="Arial"/>
              <a:buNone/>
            </a:pPr>
            <a:r>
              <a:t/>
            </a:r>
            <a:endParaRPr b="0" i="0" sz="1800" u="none" cap="none" strike="noStrike">
              <a:solidFill>
                <a:schemeClr val="dk2"/>
              </a:solidFill>
              <a:latin typeface="Times New Roman"/>
              <a:ea typeface="Times New Roman"/>
              <a:cs typeface="Times New Roman"/>
              <a:sym typeface="Times New Roman"/>
            </a:endParaRPr>
          </a:p>
        </p:txBody>
      </p:sp>
      <p:sp>
        <p:nvSpPr>
          <p:cNvPr id="79" name="Google Shape;79;g28aabf98cd9_0_33"/>
          <p:cNvSpPr txBox="1"/>
          <p:nvPr/>
        </p:nvSpPr>
        <p:spPr>
          <a:xfrm>
            <a:off x="874525" y="4061100"/>
            <a:ext cx="7436100" cy="418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1" i="0" lang="en-GB" sz="2200" u="none" cap="none" strike="noStrike">
                <a:solidFill>
                  <a:schemeClr val="accent5"/>
                </a:solidFill>
                <a:latin typeface="Times New Roman"/>
                <a:ea typeface="Times New Roman"/>
                <a:cs typeface="Times New Roman"/>
                <a:sym typeface="Times New Roman"/>
              </a:rPr>
              <a:t>Both Patients or Healthcare Professionals can be at fault, Errors can happen before, during and after treatment</a:t>
            </a:r>
            <a:endParaRPr b="1" i="0" sz="2200" u="none" cap="none" strike="noStrike">
              <a:solidFill>
                <a:schemeClr val="accent5"/>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chemeClr val="dk1"/>
              </a:buClr>
              <a:buSzPts val="1100"/>
              <a:buFont typeface="Arial"/>
              <a:buNone/>
            </a:pPr>
            <a:r>
              <a:t/>
            </a:r>
            <a:endParaRPr b="0" i="0" sz="2400" u="none" cap="none" strike="noStrike">
              <a:solidFill>
                <a:schemeClr val="accent5"/>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accent5"/>
              </a:solidFill>
              <a:latin typeface="Arial"/>
              <a:ea typeface="Arial"/>
              <a:cs typeface="Arial"/>
              <a:sym typeface="Arial"/>
            </a:endParaRPr>
          </a:p>
        </p:txBody>
      </p:sp>
      <p:sp>
        <p:nvSpPr>
          <p:cNvPr id="80" name="Google Shape;80;g28aabf98cd9_0_33"/>
          <p:cNvSpPr/>
          <p:nvPr/>
        </p:nvSpPr>
        <p:spPr>
          <a:xfrm>
            <a:off x="0" y="4943869"/>
            <a:ext cx="9144000" cy="199800"/>
          </a:xfrm>
          <a:prstGeom prst="rect">
            <a:avLst/>
          </a:prstGeom>
          <a:solidFill>
            <a:schemeClr val="accent5"/>
          </a:solidFill>
          <a:ln>
            <a:noFill/>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accent5"/>
              </a:solidFill>
              <a:highlight>
                <a:schemeClr val="accent5"/>
              </a:highlight>
              <a:latin typeface="Calibri"/>
              <a:ea typeface="Calibri"/>
              <a:cs typeface="Calibri"/>
              <a:sym typeface="Calibri"/>
            </a:endParaRPr>
          </a:p>
        </p:txBody>
      </p:sp>
      <p:sp>
        <p:nvSpPr>
          <p:cNvPr id="81" name="Google Shape;81;g28aabf98cd9_0_33"/>
          <p:cNvSpPr txBox="1"/>
          <p:nvPr>
            <p:ph idx="12" type="sldNum"/>
          </p:nvPr>
        </p:nvSpPr>
        <p:spPr>
          <a:xfrm>
            <a:off x="8707763" y="4943869"/>
            <a:ext cx="303000" cy="1998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SzPts val="900"/>
              <a:buNone/>
            </a:pPr>
            <a:fld id="{00000000-1234-1234-1234-123412341234}" type="slidenum">
              <a:rPr lang="en-GB" sz="1100">
                <a:solidFill>
                  <a:schemeClr val="lt1"/>
                </a:solidFill>
                <a:latin typeface="Roboto Black"/>
                <a:ea typeface="Roboto Black"/>
                <a:cs typeface="Roboto Black"/>
                <a:sym typeface="Roboto Black"/>
              </a:rPr>
              <a:t>‹#›</a:t>
            </a:fld>
            <a:endParaRPr sz="1100">
              <a:solidFill>
                <a:schemeClr val="lt1"/>
              </a:solidFill>
              <a:latin typeface="Roboto Black"/>
              <a:ea typeface="Roboto Black"/>
              <a:cs typeface="Roboto Black"/>
              <a:sym typeface="Roboto Black"/>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pic>
        <p:nvPicPr>
          <p:cNvPr id="86" name="Google Shape;86;g3002da1d094_0_0"/>
          <p:cNvPicPr preferRelativeResize="0"/>
          <p:nvPr/>
        </p:nvPicPr>
        <p:blipFill rotWithShape="1">
          <a:blip r:embed="rId3">
            <a:alphaModFix/>
          </a:blip>
          <a:srcRect b="0" l="0" r="0" t="0"/>
          <a:stretch/>
        </p:blipFill>
        <p:spPr>
          <a:xfrm>
            <a:off x="129506" y="102300"/>
            <a:ext cx="813750" cy="361669"/>
          </a:xfrm>
          <a:prstGeom prst="rect">
            <a:avLst/>
          </a:prstGeom>
          <a:noFill/>
          <a:ln>
            <a:noFill/>
          </a:ln>
        </p:spPr>
      </p:pic>
      <p:pic>
        <p:nvPicPr>
          <p:cNvPr id="87" name="Google Shape;87;g3002da1d094_0_0"/>
          <p:cNvPicPr preferRelativeResize="0"/>
          <p:nvPr/>
        </p:nvPicPr>
        <p:blipFill rotWithShape="1">
          <a:blip r:embed="rId4">
            <a:alphaModFix/>
          </a:blip>
          <a:srcRect b="0" l="0" r="0" t="0"/>
          <a:stretch/>
        </p:blipFill>
        <p:spPr>
          <a:xfrm>
            <a:off x="7669969" y="-272850"/>
            <a:ext cx="2059520" cy="1158480"/>
          </a:xfrm>
          <a:prstGeom prst="rect">
            <a:avLst/>
          </a:prstGeom>
          <a:noFill/>
          <a:ln>
            <a:noFill/>
          </a:ln>
        </p:spPr>
      </p:pic>
      <p:sp>
        <p:nvSpPr>
          <p:cNvPr id="88" name="Google Shape;88;g3002da1d094_0_0"/>
          <p:cNvSpPr/>
          <p:nvPr/>
        </p:nvSpPr>
        <p:spPr>
          <a:xfrm>
            <a:off x="0" y="4943869"/>
            <a:ext cx="9144000" cy="199800"/>
          </a:xfrm>
          <a:prstGeom prst="rect">
            <a:avLst/>
          </a:prstGeom>
          <a:solidFill>
            <a:schemeClr val="accent5"/>
          </a:solidFill>
          <a:ln>
            <a:noFill/>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accent5"/>
              </a:solidFill>
              <a:highlight>
                <a:schemeClr val="accent5"/>
              </a:highlight>
              <a:latin typeface="Calibri"/>
              <a:ea typeface="Calibri"/>
              <a:cs typeface="Calibri"/>
              <a:sym typeface="Calibri"/>
            </a:endParaRPr>
          </a:p>
        </p:txBody>
      </p:sp>
      <p:sp>
        <p:nvSpPr>
          <p:cNvPr id="89" name="Google Shape;89;g3002da1d094_0_0"/>
          <p:cNvSpPr txBox="1"/>
          <p:nvPr/>
        </p:nvSpPr>
        <p:spPr>
          <a:xfrm>
            <a:off x="943256" y="354503"/>
            <a:ext cx="7024500" cy="652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1F1E1E"/>
              </a:buClr>
              <a:buSzPts val="2800"/>
              <a:buFont typeface="Red Hat Text"/>
              <a:buNone/>
            </a:pPr>
            <a:r>
              <a:rPr b="1" i="0" lang="en-GB" sz="3500" u="none" cap="none" strike="noStrike">
                <a:solidFill>
                  <a:srgbClr val="E96108"/>
                </a:solidFill>
                <a:latin typeface="Times New Roman"/>
                <a:ea typeface="Times New Roman"/>
                <a:cs typeface="Times New Roman"/>
                <a:sym typeface="Times New Roman"/>
              </a:rPr>
              <a:t>Consequences of Diagnostic Errors</a:t>
            </a:r>
            <a:endParaRPr b="0" i="0" sz="1400" u="none" cap="none" strike="noStrike">
              <a:solidFill>
                <a:srgbClr val="E96108"/>
              </a:solidFill>
              <a:latin typeface="Arial"/>
              <a:ea typeface="Arial"/>
              <a:cs typeface="Arial"/>
              <a:sym typeface="Arial"/>
            </a:endParaRPr>
          </a:p>
          <a:p>
            <a:pPr indent="0" lvl="0" marL="0" marR="0" rtl="0" algn="ctr">
              <a:lnSpc>
                <a:spcPct val="100000"/>
              </a:lnSpc>
              <a:spcBef>
                <a:spcPts val="0"/>
              </a:spcBef>
              <a:spcAft>
                <a:spcPts val="0"/>
              </a:spcAft>
              <a:buClr>
                <a:srgbClr val="1F1E1E"/>
              </a:buClr>
              <a:buSzPts val="2800"/>
              <a:buFont typeface="Red Hat Text"/>
              <a:buNone/>
            </a:pPr>
            <a:r>
              <a:rPr b="1" i="0" lang="en-GB" sz="2800" u="none" cap="none" strike="noStrike">
                <a:solidFill>
                  <a:schemeClr val="accent5"/>
                </a:solidFill>
                <a:latin typeface="Times New Roman"/>
                <a:ea typeface="Times New Roman"/>
                <a:cs typeface="Times New Roman"/>
                <a:sym typeface="Times New Roman"/>
              </a:rPr>
              <a:t>Wrong Diagnosis Wrong Treatment</a:t>
            </a:r>
            <a:endParaRPr b="1" i="0" sz="2800" u="none" cap="none" strike="noStrike">
              <a:solidFill>
                <a:schemeClr val="accent5"/>
              </a:solidFill>
              <a:latin typeface="Times New Roman"/>
              <a:ea typeface="Times New Roman"/>
              <a:cs typeface="Times New Roman"/>
              <a:sym typeface="Times New Roman"/>
            </a:endParaRPr>
          </a:p>
        </p:txBody>
      </p:sp>
      <p:sp>
        <p:nvSpPr>
          <p:cNvPr id="90" name="Google Shape;90;g3002da1d094_0_0"/>
          <p:cNvSpPr/>
          <p:nvPr/>
        </p:nvSpPr>
        <p:spPr>
          <a:xfrm>
            <a:off x="528340" y="2804815"/>
            <a:ext cx="4658400" cy="428400"/>
          </a:xfrm>
          <a:prstGeom prst="rect">
            <a:avLst/>
          </a:prstGeom>
          <a:solidFill>
            <a:srgbClr val="FFFFFF">
              <a:alpha val="2745"/>
            </a:srgbClr>
          </a:solidFill>
          <a:ln>
            <a:noFill/>
          </a:ln>
        </p:spPr>
        <p:txBody>
          <a:bodyPr anchorCtr="0" anchor="ctr" bIns="57150" lIns="57150" spcFirstLastPara="1" rIns="57150" wrap="square" tIns="571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g3002da1d094_0_0"/>
          <p:cNvSpPr/>
          <p:nvPr/>
        </p:nvSpPr>
        <p:spPr>
          <a:xfrm>
            <a:off x="677912" y="2899321"/>
            <a:ext cx="2027700" cy="239400"/>
          </a:xfrm>
          <a:prstGeom prst="rect">
            <a:avLst/>
          </a:prstGeom>
          <a:noFill/>
          <a:ln>
            <a:noFill/>
          </a:ln>
        </p:spPr>
        <p:txBody>
          <a:bodyPr anchorCtr="0" anchor="t" bIns="0" lIns="0" spcFirstLastPara="1" rIns="0" wrap="square" tIns="0">
            <a:noAutofit/>
          </a:bodyPr>
          <a:lstStyle/>
          <a:p>
            <a:pPr indent="0" lvl="0" marL="0" marR="0" rtl="0" algn="l">
              <a:lnSpc>
                <a:spcPct val="162162"/>
              </a:lnSpc>
              <a:spcBef>
                <a:spcPts val="0"/>
              </a:spcBef>
              <a:spcAft>
                <a:spcPts val="0"/>
              </a:spcAft>
              <a:buClr>
                <a:srgbClr val="3B3535"/>
              </a:buClr>
              <a:buSzPts val="1200"/>
              <a:buFont typeface="Roboto"/>
              <a:buNone/>
            </a:pPr>
            <a:r>
              <a:t/>
            </a:r>
            <a:endParaRPr b="0" i="0" sz="1200" u="none" cap="none" strike="noStrike">
              <a:solidFill>
                <a:srgbClr val="000000"/>
              </a:solidFill>
              <a:latin typeface="Arial"/>
              <a:ea typeface="Arial"/>
              <a:cs typeface="Arial"/>
              <a:sym typeface="Arial"/>
            </a:endParaRPr>
          </a:p>
        </p:txBody>
      </p:sp>
      <p:sp>
        <p:nvSpPr>
          <p:cNvPr id="92" name="Google Shape;92;g3002da1d094_0_0"/>
          <p:cNvSpPr/>
          <p:nvPr/>
        </p:nvSpPr>
        <p:spPr>
          <a:xfrm>
            <a:off x="3009454" y="2899321"/>
            <a:ext cx="2027700" cy="239400"/>
          </a:xfrm>
          <a:prstGeom prst="rect">
            <a:avLst/>
          </a:prstGeom>
          <a:noFill/>
          <a:ln>
            <a:noFill/>
          </a:ln>
        </p:spPr>
        <p:txBody>
          <a:bodyPr anchorCtr="0" anchor="t" bIns="0" lIns="0" spcFirstLastPara="1" rIns="0" wrap="square" tIns="0">
            <a:noAutofit/>
          </a:bodyPr>
          <a:lstStyle/>
          <a:p>
            <a:pPr indent="0" lvl="0" marL="0" marR="0" rtl="0" algn="l">
              <a:lnSpc>
                <a:spcPct val="162162"/>
              </a:lnSpc>
              <a:spcBef>
                <a:spcPts val="0"/>
              </a:spcBef>
              <a:spcAft>
                <a:spcPts val="0"/>
              </a:spcAft>
              <a:buClr>
                <a:srgbClr val="3B3535"/>
              </a:buClr>
              <a:buSzPts val="1200"/>
              <a:buFont typeface="Roboto"/>
              <a:buNone/>
            </a:pPr>
            <a:r>
              <a:t/>
            </a:r>
            <a:endParaRPr b="0" i="0" sz="1200" u="none" cap="none" strike="noStrike">
              <a:solidFill>
                <a:srgbClr val="000000"/>
              </a:solidFill>
              <a:latin typeface="Arial"/>
              <a:ea typeface="Arial"/>
              <a:cs typeface="Arial"/>
              <a:sym typeface="Arial"/>
            </a:endParaRPr>
          </a:p>
        </p:txBody>
      </p:sp>
      <p:sp>
        <p:nvSpPr>
          <p:cNvPr id="93" name="Google Shape;93;g3002da1d094_0_0"/>
          <p:cNvSpPr/>
          <p:nvPr/>
        </p:nvSpPr>
        <p:spPr>
          <a:xfrm>
            <a:off x="677912" y="3756124"/>
            <a:ext cx="2027700" cy="239400"/>
          </a:xfrm>
          <a:prstGeom prst="rect">
            <a:avLst/>
          </a:prstGeom>
          <a:noFill/>
          <a:ln>
            <a:noFill/>
          </a:ln>
        </p:spPr>
        <p:txBody>
          <a:bodyPr anchorCtr="0" anchor="t" bIns="0" lIns="0" spcFirstLastPara="1" rIns="0" wrap="square" tIns="0">
            <a:noAutofit/>
          </a:bodyPr>
          <a:lstStyle/>
          <a:p>
            <a:pPr indent="0" lvl="0" marL="0" marR="0" rtl="0" algn="l">
              <a:lnSpc>
                <a:spcPct val="162162"/>
              </a:lnSpc>
              <a:spcBef>
                <a:spcPts val="0"/>
              </a:spcBef>
              <a:spcAft>
                <a:spcPts val="0"/>
              </a:spcAft>
              <a:buClr>
                <a:srgbClr val="3B3535"/>
              </a:buClr>
              <a:buSzPts val="1200"/>
              <a:buFont typeface="Roboto"/>
              <a:buNone/>
            </a:pPr>
            <a:r>
              <a:t/>
            </a:r>
            <a:endParaRPr b="0" i="0" sz="1200" u="none" cap="none" strike="noStrike">
              <a:solidFill>
                <a:srgbClr val="000000"/>
              </a:solidFill>
              <a:latin typeface="Arial"/>
              <a:ea typeface="Arial"/>
              <a:cs typeface="Arial"/>
              <a:sym typeface="Arial"/>
            </a:endParaRPr>
          </a:p>
        </p:txBody>
      </p:sp>
      <p:sp>
        <p:nvSpPr>
          <p:cNvPr id="94" name="Google Shape;94;g3002da1d094_0_0"/>
          <p:cNvSpPr txBox="1"/>
          <p:nvPr/>
        </p:nvSpPr>
        <p:spPr>
          <a:xfrm>
            <a:off x="793200" y="1518969"/>
            <a:ext cx="7775100" cy="6525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2000"/>
              <a:buFont typeface="Arial"/>
              <a:buNone/>
            </a:pPr>
            <a:r>
              <a:rPr b="0" i="0" lang="en-GB" sz="2000" u="none" cap="none" strike="noStrike">
                <a:solidFill>
                  <a:schemeClr val="dk1"/>
                </a:solidFill>
                <a:latin typeface="Times New Roman"/>
                <a:ea typeface="Times New Roman"/>
                <a:cs typeface="Times New Roman"/>
                <a:sym typeface="Times New Roman"/>
              </a:rPr>
              <a:t>Diagnostic errors can have significant consequences for patients, including physical harm, emotional distress, and financial burdens:</a:t>
            </a:r>
            <a:endParaRPr b="0" i="0" sz="20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rgbClr val="000000"/>
              </a:buClr>
              <a:buSzPts val="2000"/>
              <a:buFont typeface="Arial"/>
              <a:buNone/>
            </a:pPr>
            <a:r>
              <a:t/>
            </a:r>
            <a:endParaRPr b="0" i="0" sz="2000" u="none" cap="none" strike="noStrike">
              <a:solidFill>
                <a:schemeClr val="dk1"/>
              </a:solidFill>
              <a:latin typeface="Times New Roman"/>
              <a:ea typeface="Times New Roman"/>
              <a:cs typeface="Times New Roman"/>
              <a:sym typeface="Times New Roman"/>
            </a:endParaRPr>
          </a:p>
          <a:p>
            <a:pPr indent="-355600" lvl="0" marL="457200" marR="0" rtl="0" algn="l">
              <a:lnSpc>
                <a:spcPct val="115000"/>
              </a:lnSpc>
              <a:spcBef>
                <a:spcPts val="0"/>
              </a:spcBef>
              <a:spcAft>
                <a:spcPts val="0"/>
              </a:spcAft>
              <a:buClr>
                <a:schemeClr val="dk1"/>
              </a:buClr>
              <a:buSzPts val="2000"/>
              <a:buFont typeface="Times New Roman"/>
              <a:buChar char="●"/>
            </a:pPr>
            <a:r>
              <a:rPr b="1" i="0" lang="en-GB" sz="2000" u="none" cap="none" strike="noStrike">
                <a:solidFill>
                  <a:schemeClr val="dk1"/>
                </a:solidFill>
                <a:latin typeface="Times New Roman"/>
                <a:ea typeface="Times New Roman"/>
                <a:cs typeface="Times New Roman"/>
                <a:sym typeface="Times New Roman"/>
              </a:rPr>
              <a:t>Delayed</a:t>
            </a:r>
            <a:r>
              <a:rPr b="0" i="0" lang="en-GB" sz="2000" u="none" cap="none" strike="noStrike">
                <a:solidFill>
                  <a:schemeClr val="dk1"/>
                </a:solidFill>
                <a:latin typeface="Times New Roman"/>
                <a:ea typeface="Times New Roman"/>
                <a:cs typeface="Times New Roman"/>
                <a:sym typeface="Times New Roman"/>
              </a:rPr>
              <a:t> Treatment leading to Prolonged </a:t>
            </a:r>
            <a:r>
              <a:rPr b="1" i="0" lang="en-GB" sz="2000" u="none" cap="none" strike="noStrike">
                <a:solidFill>
                  <a:schemeClr val="dk1"/>
                </a:solidFill>
                <a:latin typeface="Times New Roman"/>
                <a:ea typeface="Times New Roman"/>
                <a:cs typeface="Times New Roman"/>
                <a:sym typeface="Times New Roman"/>
              </a:rPr>
              <a:t>Suffering</a:t>
            </a:r>
            <a:endParaRPr b="1" i="0" sz="2000" u="none" cap="none" strike="noStrike">
              <a:solidFill>
                <a:schemeClr val="dk1"/>
              </a:solidFill>
              <a:latin typeface="Times New Roman"/>
              <a:ea typeface="Times New Roman"/>
              <a:cs typeface="Times New Roman"/>
              <a:sym typeface="Times New Roman"/>
            </a:endParaRPr>
          </a:p>
          <a:p>
            <a:pPr indent="-355600" lvl="0" marL="457200" marR="0" rtl="0" algn="l">
              <a:lnSpc>
                <a:spcPct val="115000"/>
              </a:lnSpc>
              <a:spcBef>
                <a:spcPts val="0"/>
              </a:spcBef>
              <a:spcAft>
                <a:spcPts val="0"/>
              </a:spcAft>
              <a:buClr>
                <a:schemeClr val="dk1"/>
              </a:buClr>
              <a:buSzPts val="2000"/>
              <a:buFont typeface="Times New Roman"/>
              <a:buChar char="●"/>
            </a:pPr>
            <a:r>
              <a:rPr b="0" i="0" lang="en-GB" sz="2000" u="none" cap="none" strike="noStrike">
                <a:solidFill>
                  <a:schemeClr val="dk1"/>
                </a:solidFill>
                <a:latin typeface="Times New Roman"/>
                <a:ea typeface="Times New Roman"/>
                <a:cs typeface="Times New Roman"/>
                <a:sym typeface="Times New Roman"/>
              </a:rPr>
              <a:t>Unnecessary Procedures leading to </a:t>
            </a:r>
            <a:r>
              <a:rPr b="1" i="0" lang="en-GB" sz="2000" u="none" cap="none" strike="noStrike">
                <a:solidFill>
                  <a:schemeClr val="dk1"/>
                </a:solidFill>
                <a:latin typeface="Times New Roman"/>
                <a:ea typeface="Times New Roman"/>
                <a:cs typeface="Times New Roman"/>
                <a:sym typeface="Times New Roman"/>
              </a:rPr>
              <a:t>Increased Healthcare Costs</a:t>
            </a:r>
            <a:endParaRPr b="1" i="0" sz="2000" u="none" cap="none" strike="noStrike">
              <a:solidFill>
                <a:schemeClr val="dk1"/>
              </a:solidFill>
              <a:latin typeface="Times New Roman"/>
              <a:ea typeface="Times New Roman"/>
              <a:cs typeface="Times New Roman"/>
              <a:sym typeface="Times New Roman"/>
            </a:endParaRPr>
          </a:p>
          <a:p>
            <a:pPr indent="-355600" lvl="0" marL="457200" marR="0" rtl="0" algn="l">
              <a:lnSpc>
                <a:spcPct val="115000"/>
              </a:lnSpc>
              <a:spcBef>
                <a:spcPts val="0"/>
              </a:spcBef>
              <a:spcAft>
                <a:spcPts val="0"/>
              </a:spcAft>
              <a:buClr>
                <a:schemeClr val="dk1"/>
              </a:buClr>
              <a:buSzPts val="2000"/>
              <a:buFont typeface="Times New Roman"/>
              <a:buChar char="●"/>
            </a:pPr>
            <a:r>
              <a:rPr b="1" i="0" lang="en-GB" sz="2000" u="none" cap="none" strike="noStrike">
                <a:solidFill>
                  <a:schemeClr val="dk1"/>
                </a:solidFill>
                <a:latin typeface="Times New Roman"/>
                <a:ea typeface="Times New Roman"/>
                <a:cs typeface="Times New Roman"/>
                <a:sym typeface="Times New Roman"/>
              </a:rPr>
              <a:t>Loss of Trust</a:t>
            </a:r>
            <a:r>
              <a:rPr b="0" i="0" lang="en-GB" sz="2000" u="none" cap="none" strike="noStrike">
                <a:solidFill>
                  <a:schemeClr val="dk1"/>
                </a:solidFill>
                <a:latin typeface="Times New Roman"/>
                <a:ea typeface="Times New Roman"/>
                <a:cs typeface="Times New Roman"/>
                <a:sym typeface="Times New Roman"/>
              </a:rPr>
              <a:t> in Healthcare and </a:t>
            </a:r>
            <a:r>
              <a:rPr b="1" i="0" lang="en-GB" sz="2000" u="none" cap="none" strike="noStrike">
                <a:solidFill>
                  <a:schemeClr val="dk1"/>
                </a:solidFill>
                <a:latin typeface="Times New Roman"/>
                <a:ea typeface="Times New Roman"/>
                <a:cs typeface="Times New Roman"/>
                <a:sym typeface="Times New Roman"/>
              </a:rPr>
              <a:t>Psychological Impact </a:t>
            </a:r>
            <a:r>
              <a:rPr b="0" i="0" lang="en-GB" sz="2000" u="none" cap="none" strike="noStrike">
                <a:solidFill>
                  <a:schemeClr val="dk1"/>
                </a:solidFill>
                <a:latin typeface="Times New Roman"/>
                <a:ea typeface="Times New Roman"/>
                <a:cs typeface="Times New Roman"/>
                <a:sym typeface="Times New Roman"/>
              </a:rPr>
              <a:t>on Patients</a:t>
            </a:r>
            <a:endParaRPr b="0" i="0" sz="2000" u="none" cap="none" strike="noStrike">
              <a:solidFill>
                <a:schemeClr val="dk1"/>
              </a:solidFill>
              <a:latin typeface="Times New Roman"/>
              <a:ea typeface="Times New Roman"/>
              <a:cs typeface="Times New Roman"/>
              <a:sym typeface="Times New Roman"/>
            </a:endParaRPr>
          </a:p>
          <a:p>
            <a:pPr indent="-355600" lvl="0" marL="457200" marR="0" rtl="0" algn="l">
              <a:lnSpc>
                <a:spcPct val="115000"/>
              </a:lnSpc>
              <a:spcBef>
                <a:spcPts val="0"/>
              </a:spcBef>
              <a:spcAft>
                <a:spcPts val="0"/>
              </a:spcAft>
              <a:buClr>
                <a:schemeClr val="dk1"/>
              </a:buClr>
              <a:buSzPts val="2000"/>
              <a:buFont typeface="Times New Roman"/>
              <a:buChar char="●"/>
            </a:pPr>
            <a:r>
              <a:rPr b="1" i="0" lang="en-GB" sz="2000" u="none" cap="none" strike="noStrike">
                <a:solidFill>
                  <a:schemeClr val="dk1"/>
                </a:solidFill>
                <a:latin typeface="Times New Roman"/>
                <a:ea typeface="Times New Roman"/>
                <a:cs typeface="Times New Roman"/>
                <a:sym typeface="Times New Roman"/>
              </a:rPr>
              <a:t>Wrong Treatment</a:t>
            </a:r>
            <a:r>
              <a:rPr b="0" i="0" lang="en-GB" sz="2000" u="none" cap="none" strike="noStrike">
                <a:solidFill>
                  <a:schemeClr val="dk1"/>
                </a:solidFill>
                <a:latin typeface="Times New Roman"/>
                <a:ea typeface="Times New Roman"/>
                <a:cs typeface="Times New Roman"/>
                <a:sym typeface="Times New Roman"/>
              </a:rPr>
              <a:t>, Disability, </a:t>
            </a:r>
            <a:r>
              <a:rPr b="1" i="0" lang="en-GB" sz="2000" u="none" cap="none" strike="noStrike">
                <a:solidFill>
                  <a:schemeClr val="dk1"/>
                </a:solidFill>
                <a:latin typeface="Times New Roman"/>
                <a:ea typeface="Times New Roman"/>
                <a:cs typeface="Times New Roman"/>
                <a:sym typeface="Times New Roman"/>
              </a:rPr>
              <a:t>Loss of Life</a:t>
            </a:r>
            <a:endParaRPr b="1" i="0" sz="20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rgbClr val="000000"/>
              </a:buClr>
              <a:buSzPts val="2000"/>
              <a:buFont typeface="Arial"/>
              <a:buNone/>
            </a:pPr>
            <a:r>
              <a:t/>
            </a:r>
            <a:endParaRPr b="0" i="0" sz="2000" u="none" cap="none" strike="noStrike">
              <a:solidFill>
                <a:srgbClr val="3B3535"/>
              </a:solidFill>
              <a:latin typeface="Times New Roman"/>
              <a:ea typeface="Times New Roman"/>
              <a:cs typeface="Times New Roman"/>
              <a:sym typeface="Times New Roman"/>
            </a:endParaRPr>
          </a:p>
        </p:txBody>
      </p:sp>
      <p:sp>
        <p:nvSpPr>
          <p:cNvPr id="95" name="Google Shape;95;g3002da1d094_0_0"/>
          <p:cNvSpPr txBox="1"/>
          <p:nvPr>
            <p:ph idx="12" type="sldNum"/>
          </p:nvPr>
        </p:nvSpPr>
        <p:spPr>
          <a:xfrm>
            <a:off x="8707763" y="4943869"/>
            <a:ext cx="303000" cy="1998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SzPts val="900"/>
              <a:buNone/>
            </a:pPr>
            <a:fld id="{00000000-1234-1234-1234-123412341234}" type="slidenum">
              <a:rPr lang="en-GB" sz="1100">
                <a:solidFill>
                  <a:schemeClr val="lt1"/>
                </a:solidFill>
                <a:latin typeface="Roboto Black"/>
                <a:ea typeface="Roboto Black"/>
                <a:cs typeface="Roboto Black"/>
                <a:sym typeface="Roboto Black"/>
              </a:rPr>
              <a:t>‹#›</a:t>
            </a:fld>
            <a:endParaRPr sz="1100">
              <a:solidFill>
                <a:schemeClr val="lt1"/>
              </a:solidFill>
              <a:latin typeface="Roboto Black"/>
              <a:ea typeface="Roboto Black"/>
              <a:cs typeface="Roboto Black"/>
              <a:sym typeface="Roboto Black"/>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9" name="Shape 99"/>
        <p:cNvGrpSpPr/>
        <p:nvPr/>
      </p:nvGrpSpPr>
      <p:grpSpPr>
        <a:xfrm>
          <a:off x="0" y="0"/>
          <a:ext cx="0" cy="0"/>
          <a:chOff x="0" y="0"/>
          <a:chExt cx="0" cy="0"/>
        </a:xfrm>
      </p:grpSpPr>
      <p:sp>
        <p:nvSpPr>
          <p:cNvPr id="100" name="Google Shape;100;p6"/>
          <p:cNvSpPr/>
          <p:nvPr/>
        </p:nvSpPr>
        <p:spPr>
          <a:xfrm>
            <a:off x="0" y="81363"/>
            <a:ext cx="9144000" cy="5143500"/>
          </a:xfrm>
          <a:prstGeom prst="rect">
            <a:avLst/>
          </a:prstGeom>
          <a:solidFill>
            <a:schemeClr val="lt1"/>
          </a:solidFill>
          <a:ln>
            <a:noFill/>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p:txBody>
      </p:sp>
      <p:sp>
        <p:nvSpPr>
          <p:cNvPr id="101" name="Google Shape;101;p6"/>
          <p:cNvSpPr txBox="1"/>
          <p:nvPr/>
        </p:nvSpPr>
        <p:spPr>
          <a:xfrm>
            <a:off x="1570069" y="107606"/>
            <a:ext cx="6537000" cy="630900"/>
          </a:xfrm>
          <a:prstGeom prst="rect">
            <a:avLst/>
          </a:prstGeom>
          <a:noFill/>
          <a:ln>
            <a:noFill/>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Clr>
                <a:schemeClr val="dk1"/>
              </a:buClr>
              <a:buSzPts val="3000"/>
              <a:buFont typeface="Arial"/>
              <a:buNone/>
            </a:pPr>
            <a:r>
              <a:rPr b="1" i="0" lang="en-GB" sz="3500" u="none" cap="none" strike="noStrike">
                <a:solidFill>
                  <a:srgbClr val="E96108"/>
                </a:solidFill>
                <a:latin typeface="Times New Roman"/>
                <a:ea typeface="Times New Roman"/>
                <a:cs typeface="Times New Roman"/>
                <a:sym typeface="Times New Roman"/>
              </a:rPr>
              <a:t>Who Causes Medical Harm </a:t>
            </a:r>
            <a:endParaRPr b="1" i="0" sz="3500" u="none" cap="none" strike="noStrike">
              <a:solidFill>
                <a:srgbClr val="E96108"/>
              </a:solidFill>
              <a:latin typeface="Times New Roman"/>
              <a:ea typeface="Times New Roman"/>
              <a:cs typeface="Times New Roman"/>
              <a:sym typeface="Times New Roman"/>
            </a:endParaRPr>
          </a:p>
        </p:txBody>
      </p:sp>
      <p:sp>
        <p:nvSpPr>
          <p:cNvPr id="102" name="Google Shape;102;p6"/>
          <p:cNvSpPr txBox="1"/>
          <p:nvPr/>
        </p:nvSpPr>
        <p:spPr>
          <a:xfrm>
            <a:off x="1286944" y="857063"/>
            <a:ext cx="3288900" cy="400200"/>
          </a:xfrm>
          <a:prstGeom prst="rect">
            <a:avLst/>
          </a:prstGeom>
          <a:solidFill>
            <a:srgbClr val="FFFF00"/>
          </a:solidFill>
          <a:ln cap="flat" cmpd="sng" w="19050">
            <a:solidFill>
              <a:srgbClr val="F6B26B"/>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2000"/>
              <a:buFont typeface="Arial"/>
              <a:buNone/>
            </a:pPr>
            <a:r>
              <a:rPr b="1" i="0" lang="en-GB" sz="2000" u="none" cap="none" strike="noStrike">
                <a:solidFill>
                  <a:schemeClr val="dk1"/>
                </a:solidFill>
                <a:latin typeface="Times New Roman"/>
                <a:ea typeface="Times New Roman"/>
                <a:cs typeface="Times New Roman"/>
                <a:sym typeface="Times New Roman"/>
              </a:rPr>
              <a:t>At Hospital </a:t>
            </a:r>
            <a:endParaRPr b="1" i="0" sz="2000" u="none" cap="none" strike="noStrike">
              <a:solidFill>
                <a:schemeClr val="dk1"/>
              </a:solidFill>
              <a:latin typeface="Times New Roman"/>
              <a:ea typeface="Times New Roman"/>
              <a:cs typeface="Times New Roman"/>
              <a:sym typeface="Times New Roman"/>
            </a:endParaRPr>
          </a:p>
        </p:txBody>
      </p:sp>
      <p:sp>
        <p:nvSpPr>
          <p:cNvPr id="103" name="Google Shape;103;p6"/>
          <p:cNvSpPr/>
          <p:nvPr/>
        </p:nvSpPr>
        <p:spPr>
          <a:xfrm>
            <a:off x="545775" y="1510613"/>
            <a:ext cx="2355000" cy="484200"/>
          </a:xfrm>
          <a:prstGeom prst="rect">
            <a:avLst/>
          </a:prstGeom>
          <a:solidFill>
            <a:srgbClr val="B6D7A8"/>
          </a:solidFill>
          <a:ln cap="flat" cmpd="sng" w="28575">
            <a:solidFill>
              <a:srgbClr val="009245"/>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80000"/>
              </a:lnSpc>
              <a:spcBef>
                <a:spcPts val="0"/>
              </a:spcBef>
              <a:spcAft>
                <a:spcPts val="0"/>
              </a:spcAft>
              <a:buClr>
                <a:schemeClr val="dk1"/>
              </a:buClr>
              <a:buSzPts val="800"/>
              <a:buFont typeface="Arial"/>
              <a:buNone/>
            </a:pPr>
            <a:r>
              <a:rPr b="1" i="0" lang="en-GB" sz="1700" u="none" cap="none" strike="noStrike">
                <a:solidFill>
                  <a:schemeClr val="dk1"/>
                </a:solidFill>
                <a:latin typeface="Times New Roman"/>
                <a:ea typeface="Times New Roman"/>
                <a:cs typeface="Times New Roman"/>
                <a:sym typeface="Times New Roman"/>
              </a:rPr>
              <a:t>Errors/Misses by Providers</a:t>
            </a:r>
            <a:endParaRPr b="1" i="0" sz="1700" u="none" cap="none" strike="noStrike">
              <a:solidFill>
                <a:srgbClr val="000000"/>
              </a:solidFill>
              <a:latin typeface="Times New Roman"/>
              <a:ea typeface="Times New Roman"/>
              <a:cs typeface="Times New Roman"/>
              <a:sym typeface="Times New Roman"/>
            </a:endParaRPr>
          </a:p>
        </p:txBody>
      </p:sp>
      <p:sp>
        <p:nvSpPr>
          <p:cNvPr id="104" name="Google Shape;104;p6"/>
          <p:cNvSpPr/>
          <p:nvPr/>
        </p:nvSpPr>
        <p:spPr>
          <a:xfrm>
            <a:off x="6136650" y="1486256"/>
            <a:ext cx="2355000" cy="484200"/>
          </a:xfrm>
          <a:prstGeom prst="rect">
            <a:avLst/>
          </a:prstGeom>
          <a:solidFill>
            <a:srgbClr val="EA9999"/>
          </a:solidFill>
          <a:ln cap="flat" cmpd="sng" w="28575">
            <a:solidFill>
              <a:srgbClr val="CC0000"/>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700"/>
              <a:buFont typeface="Arial"/>
              <a:buNone/>
            </a:pPr>
            <a:r>
              <a:rPr b="1" i="0" lang="en-GB" sz="1700" u="none" cap="none" strike="noStrike">
                <a:solidFill>
                  <a:schemeClr val="dk1"/>
                </a:solidFill>
                <a:latin typeface="Times New Roman"/>
                <a:ea typeface="Times New Roman"/>
                <a:cs typeface="Times New Roman"/>
                <a:sym typeface="Times New Roman"/>
              </a:rPr>
              <a:t>Patient &amp; Caregivers</a:t>
            </a:r>
            <a:endParaRPr b="1" i="0" sz="1700" u="none" cap="none" strike="noStrike">
              <a:solidFill>
                <a:srgbClr val="000000"/>
              </a:solidFill>
              <a:latin typeface="Times New Roman"/>
              <a:ea typeface="Times New Roman"/>
              <a:cs typeface="Times New Roman"/>
              <a:sym typeface="Times New Roman"/>
            </a:endParaRPr>
          </a:p>
        </p:txBody>
      </p:sp>
      <p:sp>
        <p:nvSpPr>
          <p:cNvPr id="105" name="Google Shape;105;p6"/>
          <p:cNvSpPr/>
          <p:nvPr/>
        </p:nvSpPr>
        <p:spPr>
          <a:xfrm>
            <a:off x="545775" y="2095069"/>
            <a:ext cx="2355000" cy="20505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273050" lvl="0" marL="342900" marR="0" rtl="0" algn="l">
              <a:lnSpc>
                <a:spcPct val="100000"/>
              </a:lnSpc>
              <a:spcBef>
                <a:spcPts val="0"/>
              </a:spcBef>
              <a:spcAft>
                <a:spcPts val="0"/>
              </a:spcAft>
              <a:buClr>
                <a:schemeClr val="dk1"/>
              </a:buClr>
              <a:buSzPts val="1700"/>
              <a:buFont typeface="Times New Roman"/>
              <a:buChar char="●"/>
            </a:pPr>
            <a:r>
              <a:rPr b="0" i="0" lang="en-GB" sz="1700" u="none" cap="none" strike="noStrike">
                <a:solidFill>
                  <a:schemeClr val="dk1"/>
                </a:solidFill>
                <a:latin typeface="Times New Roman"/>
                <a:ea typeface="Times New Roman"/>
                <a:cs typeface="Times New Roman"/>
                <a:sym typeface="Times New Roman"/>
              </a:rPr>
              <a:t>Medications Errors</a:t>
            </a:r>
            <a:endParaRPr b="0" i="0" sz="1700" u="none" cap="none" strike="noStrike">
              <a:solidFill>
                <a:schemeClr val="dk1"/>
              </a:solidFill>
              <a:latin typeface="Times New Roman"/>
              <a:ea typeface="Times New Roman"/>
              <a:cs typeface="Times New Roman"/>
              <a:sym typeface="Times New Roman"/>
            </a:endParaRPr>
          </a:p>
          <a:p>
            <a:pPr indent="-273050" lvl="0" marL="342900" marR="0" rtl="0" algn="l">
              <a:lnSpc>
                <a:spcPct val="100000"/>
              </a:lnSpc>
              <a:spcBef>
                <a:spcPts val="0"/>
              </a:spcBef>
              <a:spcAft>
                <a:spcPts val="0"/>
              </a:spcAft>
              <a:buClr>
                <a:schemeClr val="dk1"/>
              </a:buClr>
              <a:buSzPts val="1700"/>
              <a:buFont typeface="Times New Roman"/>
              <a:buChar char="●"/>
            </a:pPr>
            <a:r>
              <a:rPr b="0" i="0" lang="en-GB" sz="1700" u="none" cap="none" strike="noStrike">
                <a:solidFill>
                  <a:schemeClr val="dk1"/>
                </a:solidFill>
                <a:latin typeface="Times New Roman"/>
                <a:ea typeface="Times New Roman"/>
                <a:cs typeface="Times New Roman"/>
                <a:sym typeface="Times New Roman"/>
              </a:rPr>
              <a:t>Wrong Diagnosis</a:t>
            </a:r>
            <a:endParaRPr b="0" i="0" sz="1700" u="none" cap="none" strike="noStrike">
              <a:solidFill>
                <a:schemeClr val="dk1"/>
              </a:solidFill>
              <a:latin typeface="Times New Roman"/>
              <a:ea typeface="Times New Roman"/>
              <a:cs typeface="Times New Roman"/>
              <a:sym typeface="Times New Roman"/>
            </a:endParaRPr>
          </a:p>
          <a:p>
            <a:pPr indent="-273050" lvl="0" marL="342900" marR="0" rtl="0" algn="l">
              <a:lnSpc>
                <a:spcPct val="100000"/>
              </a:lnSpc>
              <a:spcBef>
                <a:spcPts val="0"/>
              </a:spcBef>
              <a:spcAft>
                <a:spcPts val="0"/>
              </a:spcAft>
              <a:buClr>
                <a:schemeClr val="dk1"/>
              </a:buClr>
              <a:buSzPts val="1700"/>
              <a:buFont typeface="Times New Roman"/>
              <a:buChar char="●"/>
            </a:pPr>
            <a:r>
              <a:rPr b="0" i="0" lang="en-GB" sz="1700" u="none" cap="none" strike="noStrike">
                <a:solidFill>
                  <a:schemeClr val="dk1"/>
                </a:solidFill>
                <a:latin typeface="Times New Roman"/>
                <a:ea typeface="Times New Roman"/>
                <a:cs typeface="Times New Roman"/>
                <a:sym typeface="Times New Roman"/>
              </a:rPr>
              <a:t>Surgical Mistake</a:t>
            </a:r>
            <a:endParaRPr b="0" i="0" sz="1700" u="none" cap="none" strike="noStrike">
              <a:solidFill>
                <a:schemeClr val="dk1"/>
              </a:solidFill>
              <a:latin typeface="Times New Roman"/>
              <a:ea typeface="Times New Roman"/>
              <a:cs typeface="Times New Roman"/>
              <a:sym typeface="Times New Roman"/>
            </a:endParaRPr>
          </a:p>
          <a:p>
            <a:pPr indent="-273050" lvl="0" marL="342900" marR="0" rtl="0" algn="l">
              <a:lnSpc>
                <a:spcPct val="100000"/>
              </a:lnSpc>
              <a:spcBef>
                <a:spcPts val="0"/>
              </a:spcBef>
              <a:spcAft>
                <a:spcPts val="0"/>
              </a:spcAft>
              <a:buClr>
                <a:schemeClr val="dk1"/>
              </a:buClr>
              <a:buSzPts val="1700"/>
              <a:buFont typeface="Times New Roman"/>
              <a:buChar char="●"/>
            </a:pPr>
            <a:r>
              <a:rPr b="0" i="0" lang="en-GB" sz="1700" u="none" cap="none" strike="noStrike">
                <a:solidFill>
                  <a:schemeClr val="dk1"/>
                </a:solidFill>
                <a:latin typeface="Times New Roman"/>
                <a:ea typeface="Times New Roman"/>
                <a:cs typeface="Times New Roman"/>
                <a:sym typeface="Times New Roman"/>
              </a:rPr>
              <a:t>Infections</a:t>
            </a:r>
            <a:endParaRPr b="0" i="0" sz="1700" u="none" cap="none" strike="noStrike">
              <a:solidFill>
                <a:schemeClr val="dk1"/>
              </a:solidFill>
              <a:latin typeface="Times New Roman"/>
              <a:ea typeface="Times New Roman"/>
              <a:cs typeface="Times New Roman"/>
              <a:sym typeface="Times New Roman"/>
            </a:endParaRPr>
          </a:p>
          <a:p>
            <a:pPr indent="-273050" lvl="0" marL="342900" marR="0" rtl="0" algn="l">
              <a:lnSpc>
                <a:spcPct val="100000"/>
              </a:lnSpc>
              <a:spcBef>
                <a:spcPts val="0"/>
              </a:spcBef>
              <a:spcAft>
                <a:spcPts val="0"/>
              </a:spcAft>
              <a:buClr>
                <a:schemeClr val="dk1"/>
              </a:buClr>
              <a:buSzPts val="1700"/>
              <a:buFont typeface="Times New Roman"/>
              <a:buChar char="●"/>
            </a:pPr>
            <a:r>
              <a:rPr b="0" i="0" lang="en-GB" sz="1700" u="none" cap="none" strike="noStrike">
                <a:solidFill>
                  <a:schemeClr val="dk1"/>
                </a:solidFill>
                <a:latin typeface="Times New Roman"/>
                <a:ea typeface="Times New Roman"/>
                <a:cs typeface="Times New Roman"/>
                <a:sym typeface="Times New Roman"/>
              </a:rPr>
              <a:t>Communication Errors</a:t>
            </a:r>
            <a:endParaRPr b="0" i="0" sz="1400" u="none" cap="none" strike="noStrike">
              <a:solidFill>
                <a:srgbClr val="000000"/>
              </a:solidFill>
              <a:latin typeface="Calibri"/>
              <a:ea typeface="Calibri"/>
              <a:cs typeface="Calibri"/>
              <a:sym typeface="Calibri"/>
            </a:endParaRPr>
          </a:p>
        </p:txBody>
      </p:sp>
      <p:sp>
        <p:nvSpPr>
          <p:cNvPr id="106" name="Google Shape;106;p6"/>
          <p:cNvSpPr/>
          <p:nvPr/>
        </p:nvSpPr>
        <p:spPr>
          <a:xfrm>
            <a:off x="6049650" y="2070694"/>
            <a:ext cx="2576400" cy="2074800"/>
          </a:xfrm>
          <a:prstGeom prst="roundRect">
            <a:avLst>
              <a:gd fmla="val 16667" name="adj"/>
            </a:avLst>
          </a:prstGeom>
          <a:solidFill>
            <a:srgbClr val="F4CCCC"/>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273050" lvl="0" marL="342900" marR="0" rtl="0" algn="l">
              <a:lnSpc>
                <a:spcPct val="100000"/>
              </a:lnSpc>
              <a:spcBef>
                <a:spcPts val="0"/>
              </a:spcBef>
              <a:spcAft>
                <a:spcPts val="0"/>
              </a:spcAft>
              <a:buClr>
                <a:schemeClr val="dk1"/>
              </a:buClr>
              <a:buSzPts val="1700"/>
              <a:buFont typeface="Times New Roman"/>
              <a:buChar char="●"/>
            </a:pPr>
            <a:r>
              <a:rPr b="0" i="0" lang="en-GB" sz="1700" u="none" cap="none" strike="noStrike">
                <a:solidFill>
                  <a:schemeClr val="dk1"/>
                </a:solidFill>
                <a:latin typeface="Times New Roman"/>
                <a:ea typeface="Times New Roman"/>
                <a:cs typeface="Times New Roman"/>
                <a:sym typeface="Times New Roman"/>
              </a:rPr>
              <a:t>Lack of awareness</a:t>
            </a:r>
            <a:endParaRPr b="0" i="0" sz="1700" u="none" cap="none" strike="noStrike">
              <a:solidFill>
                <a:schemeClr val="dk1"/>
              </a:solidFill>
              <a:latin typeface="Times New Roman"/>
              <a:ea typeface="Times New Roman"/>
              <a:cs typeface="Times New Roman"/>
              <a:sym typeface="Times New Roman"/>
            </a:endParaRPr>
          </a:p>
          <a:p>
            <a:pPr indent="-273050" lvl="0" marL="342900" marR="0" rtl="0" algn="l">
              <a:lnSpc>
                <a:spcPct val="100000"/>
              </a:lnSpc>
              <a:spcBef>
                <a:spcPts val="0"/>
              </a:spcBef>
              <a:spcAft>
                <a:spcPts val="0"/>
              </a:spcAft>
              <a:buClr>
                <a:schemeClr val="dk1"/>
              </a:buClr>
              <a:buSzPts val="1700"/>
              <a:buFont typeface="Times New Roman"/>
              <a:buChar char="●"/>
            </a:pPr>
            <a:r>
              <a:rPr b="0" i="0" lang="en-GB" sz="1700" u="none" cap="none" strike="noStrike">
                <a:solidFill>
                  <a:schemeClr val="dk1"/>
                </a:solidFill>
                <a:latin typeface="Times New Roman"/>
                <a:ea typeface="Times New Roman"/>
                <a:cs typeface="Times New Roman"/>
                <a:sym typeface="Times New Roman"/>
              </a:rPr>
              <a:t>Lack of preparedness</a:t>
            </a:r>
            <a:endParaRPr b="0" i="0" sz="1700" u="none" cap="none" strike="noStrike">
              <a:solidFill>
                <a:schemeClr val="dk1"/>
              </a:solidFill>
              <a:latin typeface="Times New Roman"/>
              <a:ea typeface="Times New Roman"/>
              <a:cs typeface="Times New Roman"/>
              <a:sym typeface="Times New Roman"/>
            </a:endParaRPr>
          </a:p>
          <a:p>
            <a:pPr indent="-273050" lvl="0" marL="342900" marR="0" rtl="0" algn="l">
              <a:lnSpc>
                <a:spcPct val="100000"/>
              </a:lnSpc>
              <a:spcBef>
                <a:spcPts val="0"/>
              </a:spcBef>
              <a:spcAft>
                <a:spcPts val="0"/>
              </a:spcAft>
              <a:buClr>
                <a:schemeClr val="dk1"/>
              </a:buClr>
              <a:buSzPts val="1700"/>
              <a:buFont typeface="Times New Roman"/>
              <a:buChar char="●"/>
            </a:pPr>
            <a:r>
              <a:rPr b="0" i="0" lang="en-GB" sz="1700" u="none" cap="none" strike="noStrike">
                <a:solidFill>
                  <a:schemeClr val="dk1"/>
                </a:solidFill>
                <a:latin typeface="Times New Roman"/>
                <a:ea typeface="Times New Roman"/>
                <a:cs typeface="Times New Roman"/>
                <a:sym typeface="Times New Roman"/>
              </a:rPr>
              <a:t>Not following prescriptions</a:t>
            </a:r>
            <a:endParaRPr b="0" i="0" sz="1700" u="none" cap="none" strike="noStrike">
              <a:solidFill>
                <a:schemeClr val="dk1"/>
              </a:solidFill>
              <a:latin typeface="Times New Roman"/>
              <a:ea typeface="Times New Roman"/>
              <a:cs typeface="Times New Roman"/>
              <a:sym typeface="Times New Roman"/>
            </a:endParaRPr>
          </a:p>
          <a:p>
            <a:pPr indent="-273050" lvl="0" marL="342900" marR="0" rtl="0" algn="l">
              <a:lnSpc>
                <a:spcPct val="100000"/>
              </a:lnSpc>
              <a:spcBef>
                <a:spcPts val="0"/>
              </a:spcBef>
              <a:spcAft>
                <a:spcPts val="0"/>
              </a:spcAft>
              <a:buClr>
                <a:schemeClr val="dk1"/>
              </a:buClr>
              <a:buSzPts val="1700"/>
              <a:buFont typeface="Times New Roman"/>
              <a:buChar char="●"/>
            </a:pPr>
            <a:r>
              <a:rPr b="0" i="0" lang="en-GB" sz="1700" u="none" cap="none" strike="noStrike">
                <a:solidFill>
                  <a:schemeClr val="dk1"/>
                </a:solidFill>
                <a:latin typeface="Times New Roman"/>
                <a:ea typeface="Times New Roman"/>
                <a:cs typeface="Times New Roman"/>
                <a:sym typeface="Times New Roman"/>
              </a:rPr>
              <a:t>Self treatment</a:t>
            </a:r>
            <a:endParaRPr b="0" i="0" sz="1700" u="none" cap="none" strike="noStrike">
              <a:solidFill>
                <a:schemeClr val="dk1"/>
              </a:solidFill>
              <a:latin typeface="Times New Roman"/>
              <a:ea typeface="Times New Roman"/>
              <a:cs typeface="Times New Roman"/>
              <a:sym typeface="Times New Roman"/>
            </a:endParaRPr>
          </a:p>
          <a:p>
            <a:pPr indent="-273050" lvl="0" marL="342900" marR="0" rtl="0" algn="l">
              <a:lnSpc>
                <a:spcPct val="100000"/>
              </a:lnSpc>
              <a:spcBef>
                <a:spcPts val="0"/>
              </a:spcBef>
              <a:spcAft>
                <a:spcPts val="0"/>
              </a:spcAft>
              <a:buClr>
                <a:schemeClr val="dk1"/>
              </a:buClr>
              <a:buSzPts val="1700"/>
              <a:buFont typeface="Times New Roman"/>
              <a:buChar char="●"/>
            </a:pPr>
            <a:r>
              <a:rPr b="0" i="0" lang="en-GB" sz="1700" u="none" cap="none" strike="noStrike">
                <a:solidFill>
                  <a:schemeClr val="dk1"/>
                </a:solidFill>
                <a:latin typeface="Times New Roman"/>
                <a:ea typeface="Times New Roman"/>
                <a:cs typeface="Times New Roman"/>
                <a:sym typeface="Times New Roman"/>
              </a:rPr>
              <a:t>Missing clinical signs</a:t>
            </a:r>
            <a:endParaRPr b="0" i="0" sz="1400" u="none" cap="none" strike="noStrike">
              <a:solidFill>
                <a:srgbClr val="000000"/>
              </a:solidFill>
              <a:latin typeface="Calibri"/>
              <a:ea typeface="Calibri"/>
              <a:cs typeface="Calibri"/>
              <a:sym typeface="Calibri"/>
            </a:endParaRPr>
          </a:p>
        </p:txBody>
      </p:sp>
      <p:sp>
        <p:nvSpPr>
          <p:cNvPr id="107" name="Google Shape;107;p6"/>
          <p:cNvSpPr txBox="1"/>
          <p:nvPr/>
        </p:nvSpPr>
        <p:spPr>
          <a:xfrm>
            <a:off x="1914713" y="4420106"/>
            <a:ext cx="4978500" cy="400200"/>
          </a:xfrm>
          <a:prstGeom prst="rect">
            <a:avLst/>
          </a:prstGeom>
          <a:solidFill>
            <a:srgbClr val="FFFF00"/>
          </a:solidFill>
          <a:ln cap="flat" cmpd="sng" w="19050">
            <a:solidFill>
              <a:srgbClr val="F6B26B"/>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500"/>
              <a:buFont typeface="Arial"/>
              <a:buNone/>
            </a:pPr>
            <a:r>
              <a:rPr b="1" i="0" lang="en-GB" sz="1500" u="none" cap="none" strike="noStrike">
                <a:solidFill>
                  <a:schemeClr val="dk1"/>
                </a:solidFill>
                <a:latin typeface="Times New Roman"/>
                <a:ea typeface="Times New Roman"/>
                <a:cs typeface="Times New Roman"/>
                <a:sym typeface="Times New Roman"/>
              </a:rPr>
              <a:t>Aware Patients/Caregivers can help Prevent Medical Harm</a:t>
            </a:r>
            <a:endParaRPr b="1" i="0" sz="1500" u="none" cap="none" strike="noStrike">
              <a:solidFill>
                <a:schemeClr val="dk1"/>
              </a:solidFill>
              <a:latin typeface="Times New Roman"/>
              <a:ea typeface="Times New Roman"/>
              <a:cs typeface="Times New Roman"/>
              <a:sym typeface="Times New Roman"/>
            </a:endParaRPr>
          </a:p>
        </p:txBody>
      </p:sp>
      <p:sp>
        <p:nvSpPr>
          <p:cNvPr id="108" name="Google Shape;108;p6"/>
          <p:cNvSpPr/>
          <p:nvPr/>
        </p:nvSpPr>
        <p:spPr>
          <a:xfrm>
            <a:off x="3287664" y="2070694"/>
            <a:ext cx="2303400" cy="2050500"/>
          </a:xfrm>
          <a:prstGeom prst="roundRect">
            <a:avLst>
              <a:gd fmla="val 16667" name="adj"/>
            </a:avLst>
          </a:prstGeom>
          <a:solidFill>
            <a:srgbClr val="F4CCCC"/>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273050" lvl="0" marL="342900" marR="0" rtl="0" algn="l">
              <a:lnSpc>
                <a:spcPct val="100000"/>
              </a:lnSpc>
              <a:spcBef>
                <a:spcPts val="0"/>
              </a:spcBef>
              <a:spcAft>
                <a:spcPts val="0"/>
              </a:spcAft>
              <a:buClr>
                <a:schemeClr val="dk1"/>
              </a:buClr>
              <a:buSzPts val="1700"/>
              <a:buFont typeface="Times New Roman"/>
              <a:buChar char="●"/>
            </a:pPr>
            <a:r>
              <a:rPr b="0" i="0" lang="en-GB" sz="1700" u="none" cap="none" strike="noStrike">
                <a:solidFill>
                  <a:schemeClr val="dk1"/>
                </a:solidFill>
                <a:latin typeface="Times New Roman"/>
                <a:ea typeface="Times New Roman"/>
                <a:cs typeface="Times New Roman"/>
                <a:sym typeface="Times New Roman"/>
              </a:rPr>
              <a:t>Ignore Symptoms</a:t>
            </a:r>
            <a:endParaRPr b="0" i="0" sz="1700" u="none" cap="none" strike="noStrike">
              <a:solidFill>
                <a:schemeClr val="dk1"/>
              </a:solidFill>
              <a:latin typeface="Times New Roman"/>
              <a:ea typeface="Times New Roman"/>
              <a:cs typeface="Times New Roman"/>
              <a:sym typeface="Times New Roman"/>
            </a:endParaRPr>
          </a:p>
          <a:p>
            <a:pPr indent="-273050" lvl="0" marL="342900" marR="0" rtl="0" algn="l">
              <a:lnSpc>
                <a:spcPct val="100000"/>
              </a:lnSpc>
              <a:spcBef>
                <a:spcPts val="0"/>
              </a:spcBef>
              <a:spcAft>
                <a:spcPts val="0"/>
              </a:spcAft>
              <a:buClr>
                <a:schemeClr val="dk1"/>
              </a:buClr>
              <a:buSzPts val="1700"/>
              <a:buFont typeface="Times New Roman"/>
              <a:buChar char="●"/>
            </a:pPr>
            <a:r>
              <a:rPr b="0" i="0" lang="en-GB" sz="1700" u="none" cap="none" strike="noStrike">
                <a:solidFill>
                  <a:schemeClr val="dk1"/>
                </a:solidFill>
                <a:latin typeface="Times New Roman"/>
                <a:ea typeface="Times New Roman"/>
                <a:cs typeface="Times New Roman"/>
                <a:sym typeface="Times New Roman"/>
              </a:rPr>
              <a:t>Late Presentation</a:t>
            </a:r>
            <a:endParaRPr b="0" i="0" sz="1700" u="none" cap="none" strike="noStrike">
              <a:solidFill>
                <a:schemeClr val="dk1"/>
              </a:solidFill>
              <a:latin typeface="Times New Roman"/>
              <a:ea typeface="Times New Roman"/>
              <a:cs typeface="Times New Roman"/>
              <a:sym typeface="Times New Roman"/>
            </a:endParaRPr>
          </a:p>
          <a:p>
            <a:pPr indent="-273050" lvl="0" marL="342900" marR="0" rtl="0" algn="l">
              <a:lnSpc>
                <a:spcPct val="100000"/>
              </a:lnSpc>
              <a:spcBef>
                <a:spcPts val="0"/>
              </a:spcBef>
              <a:spcAft>
                <a:spcPts val="0"/>
              </a:spcAft>
              <a:buClr>
                <a:schemeClr val="dk1"/>
              </a:buClr>
              <a:buSzPts val="1700"/>
              <a:buFont typeface="Times New Roman"/>
              <a:buChar char="●"/>
            </a:pPr>
            <a:r>
              <a:rPr b="0" i="0" lang="en-GB" sz="1700" u="none" cap="none" strike="noStrike">
                <a:solidFill>
                  <a:schemeClr val="dk1"/>
                </a:solidFill>
                <a:latin typeface="Times New Roman"/>
                <a:ea typeface="Times New Roman"/>
                <a:cs typeface="Times New Roman"/>
                <a:sym typeface="Times New Roman"/>
              </a:rPr>
              <a:t>Incomplete Info</a:t>
            </a:r>
            <a:endParaRPr b="0" i="0" sz="1700" u="none" cap="none" strike="noStrike">
              <a:solidFill>
                <a:schemeClr val="dk1"/>
              </a:solidFill>
              <a:latin typeface="Times New Roman"/>
              <a:ea typeface="Times New Roman"/>
              <a:cs typeface="Times New Roman"/>
              <a:sym typeface="Times New Roman"/>
            </a:endParaRPr>
          </a:p>
          <a:p>
            <a:pPr indent="-273050" lvl="0" marL="342900" marR="0" rtl="0" algn="l">
              <a:lnSpc>
                <a:spcPct val="100000"/>
              </a:lnSpc>
              <a:spcBef>
                <a:spcPts val="0"/>
              </a:spcBef>
              <a:spcAft>
                <a:spcPts val="0"/>
              </a:spcAft>
              <a:buClr>
                <a:schemeClr val="dk1"/>
              </a:buClr>
              <a:buSzPts val="1700"/>
              <a:buFont typeface="Times New Roman"/>
              <a:buChar char="●"/>
            </a:pPr>
            <a:r>
              <a:rPr b="0" i="0" lang="en-GB" sz="1700" u="none" cap="none" strike="noStrike">
                <a:solidFill>
                  <a:schemeClr val="dk1"/>
                </a:solidFill>
                <a:latin typeface="Times New Roman"/>
                <a:ea typeface="Times New Roman"/>
                <a:cs typeface="Times New Roman"/>
                <a:sym typeface="Times New Roman"/>
              </a:rPr>
              <a:t>Not being alert</a:t>
            </a:r>
            <a:endParaRPr b="0" i="0" sz="1700" u="none" cap="none" strike="noStrike">
              <a:solidFill>
                <a:schemeClr val="dk1"/>
              </a:solidFill>
              <a:latin typeface="Times New Roman"/>
              <a:ea typeface="Times New Roman"/>
              <a:cs typeface="Times New Roman"/>
              <a:sym typeface="Times New Roman"/>
            </a:endParaRPr>
          </a:p>
          <a:p>
            <a:pPr indent="-273050" lvl="0" marL="342900" marR="0" rtl="0" algn="l">
              <a:lnSpc>
                <a:spcPct val="100000"/>
              </a:lnSpc>
              <a:spcBef>
                <a:spcPts val="0"/>
              </a:spcBef>
              <a:spcAft>
                <a:spcPts val="0"/>
              </a:spcAft>
              <a:buClr>
                <a:schemeClr val="dk1"/>
              </a:buClr>
              <a:buSzPts val="1700"/>
              <a:buFont typeface="Times New Roman"/>
              <a:buChar char="●"/>
            </a:pPr>
            <a:r>
              <a:rPr b="0" i="0" lang="en-GB" sz="1700" u="none" cap="none" strike="noStrike">
                <a:solidFill>
                  <a:schemeClr val="dk1"/>
                </a:solidFill>
                <a:latin typeface="Times New Roman"/>
                <a:ea typeface="Times New Roman"/>
                <a:cs typeface="Times New Roman"/>
                <a:sym typeface="Times New Roman"/>
              </a:rPr>
              <a:t>Not asking questions</a:t>
            </a:r>
            <a:endParaRPr b="0" i="0" sz="2500" u="none" cap="none" strike="noStrike">
              <a:solidFill>
                <a:schemeClr val="dk1"/>
              </a:solidFill>
              <a:latin typeface="Calibri"/>
              <a:ea typeface="Calibri"/>
              <a:cs typeface="Calibri"/>
              <a:sym typeface="Calibri"/>
            </a:endParaRPr>
          </a:p>
        </p:txBody>
      </p:sp>
      <p:sp>
        <p:nvSpPr>
          <p:cNvPr id="109" name="Google Shape;109;p6"/>
          <p:cNvSpPr txBox="1"/>
          <p:nvPr/>
        </p:nvSpPr>
        <p:spPr>
          <a:xfrm>
            <a:off x="6270206" y="865463"/>
            <a:ext cx="2041500" cy="400200"/>
          </a:xfrm>
          <a:prstGeom prst="rect">
            <a:avLst/>
          </a:prstGeom>
          <a:solidFill>
            <a:srgbClr val="FFFF00"/>
          </a:solidFill>
          <a:ln cap="flat" cmpd="sng" w="19050">
            <a:solidFill>
              <a:srgbClr val="F6B26B"/>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2100"/>
              <a:buFont typeface="Arial"/>
              <a:buNone/>
            </a:pPr>
            <a:r>
              <a:rPr b="1" i="0" lang="en-GB" sz="2100" u="none" cap="none" strike="noStrike">
                <a:solidFill>
                  <a:schemeClr val="dk1"/>
                </a:solidFill>
                <a:latin typeface="Times New Roman"/>
                <a:ea typeface="Times New Roman"/>
                <a:cs typeface="Times New Roman"/>
                <a:sym typeface="Times New Roman"/>
              </a:rPr>
              <a:t>At Home </a:t>
            </a:r>
            <a:endParaRPr b="1" i="0" sz="2100" u="none" cap="none" strike="noStrike">
              <a:solidFill>
                <a:schemeClr val="dk1"/>
              </a:solidFill>
              <a:latin typeface="Times New Roman"/>
              <a:ea typeface="Times New Roman"/>
              <a:cs typeface="Times New Roman"/>
              <a:sym typeface="Times New Roman"/>
            </a:endParaRPr>
          </a:p>
        </p:txBody>
      </p:sp>
      <p:cxnSp>
        <p:nvCxnSpPr>
          <p:cNvPr id="110" name="Google Shape;110;p6"/>
          <p:cNvCxnSpPr/>
          <p:nvPr/>
        </p:nvCxnSpPr>
        <p:spPr>
          <a:xfrm flipH="1">
            <a:off x="7352700" y="1251488"/>
            <a:ext cx="3000" cy="249000"/>
          </a:xfrm>
          <a:prstGeom prst="straightConnector1">
            <a:avLst/>
          </a:prstGeom>
          <a:noFill/>
          <a:ln cap="flat" cmpd="sng" w="28575">
            <a:solidFill>
              <a:schemeClr val="dk1"/>
            </a:solidFill>
            <a:prstDash val="solid"/>
            <a:round/>
            <a:headEnd len="sm" w="sm" type="none"/>
            <a:tailEnd len="sm" w="sm" type="none"/>
          </a:ln>
        </p:spPr>
      </p:cxnSp>
      <p:cxnSp>
        <p:nvCxnSpPr>
          <p:cNvPr id="111" name="Google Shape;111;p6"/>
          <p:cNvCxnSpPr/>
          <p:nvPr/>
        </p:nvCxnSpPr>
        <p:spPr>
          <a:xfrm flipH="1">
            <a:off x="4335000" y="1252350"/>
            <a:ext cx="1800" cy="289800"/>
          </a:xfrm>
          <a:prstGeom prst="straightConnector1">
            <a:avLst/>
          </a:prstGeom>
          <a:noFill/>
          <a:ln cap="flat" cmpd="sng" w="28575">
            <a:solidFill>
              <a:schemeClr val="dk1"/>
            </a:solidFill>
            <a:prstDash val="solid"/>
            <a:round/>
            <a:headEnd len="sm" w="sm" type="none"/>
            <a:tailEnd len="sm" w="sm" type="none"/>
          </a:ln>
        </p:spPr>
      </p:cxnSp>
      <p:cxnSp>
        <p:nvCxnSpPr>
          <p:cNvPr id="112" name="Google Shape;112;p6"/>
          <p:cNvCxnSpPr/>
          <p:nvPr/>
        </p:nvCxnSpPr>
        <p:spPr>
          <a:xfrm>
            <a:off x="1570069" y="1261631"/>
            <a:ext cx="9000" cy="258000"/>
          </a:xfrm>
          <a:prstGeom prst="straightConnector1">
            <a:avLst/>
          </a:prstGeom>
          <a:noFill/>
          <a:ln cap="flat" cmpd="sng" w="28575">
            <a:solidFill>
              <a:schemeClr val="dk1"/>
            </a:solidFill>
            <a:prstDash val="solid"/>
            <a:round/>
            <a:headEnd len="sm" w="sm" type="none"/>
            <a:tailEnd len="sm" w="sm" type="none"/>
          </a:ln>
        </p:spPr>
      </p:cxnSp>
      <p:pic>
        <p:nvPicPr>
          <p:cNvPr id="113" name="Google Shape;113;p6"/>
          <p:cNvPicPr preferRelativeResize="0"/>
          <p:nvPr/>
        </p:nvPicPr>
        <p:blipFill rotWithShape="1">
          <a:blip r:embed="rId4">
            <a:alphaModFix/>
          </a:blip>
          <a:srcRect b="0" l="0" r="0" t="0"/>
          <a:stretch/>
        </p:blipFill>
        <p:spPr>
          <a:xfrm>
            <a:off x="7669969" y="-272850"/>
            <a:ext cx="2059520" cy="1158480"/>
          </a:xfrm>
          <a:prstGeom prst="rect">
            <a:avLst/>
          </a:prstGeom>
          <a:noFill/>
          <a:ln>
            <a:noFill/>
          </a:ln>
        </p:spPr>
      </p:pic>
      <p:pic>
        <p:nvPicPr>
          <p:cNvPr id="114" name="Google Shape;114;p6"/>
          <p:cNvPicPr preferRelativeResize="0"/>
          <p:nvPr/>
        </p:nvPicPr>
        <p:blipFill rotWithShape="1">
          <a:blip r:embed="rId3">
            <a:alphaModFix/>
          </a:blip>
          <a:srcRect b="0" l="0" r="0" t="0"/>
          <a:stretch/>
        </p:blipFill>
        <p:spPr>
          <a:xfrm>
            <a:off x="129506" y="102300"/>
            <a:ext cx="813750" cy="361669"/>
          </a:xfrm>
          <a:prstGeom prst="rect">
            <a:avLst/>
          </a:prstGeom>
          <a:noFill/>
          <a:ln>
            <a:noFill/>
          </a:ln>
        </p:spPr>
      </p:pic>
      <p:sp>
        <p:nvSpPr>
          <p:cNvPr id="115" name="Google Shape;115;p6"/>
          <p:cNvSpPr/>
          <p:nvPr/>
        </p:nvSpPr>
        <p:spPr>
          <a:xfrm>
            <a:off x="3252338" y="1499588"/>
            <a:ext cx="2303400" cy="484200"/>
          </a:xfrm>
          <a:prstGeom prst="rect">
            <a:avLst/>
          </a:prstGeom>
          <a:solidFill>
            <a:srgbClr val="EA9999"/>
          </a:solidFill>
          <a:ln cap="flat" cmpd="sng" w="28575">
            <a:solidFill>
              <a:srgbClr val="CC0000"/>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700"/>
              <a:buFont typeface="Arial"/>
              <a:buNone/>
            </a:pPr>
            <a:r>
              <a:rPr b="1" i="0" lang="en-GB" sz="1700" u="none" cap="none" strike="noStrike">
                <a:solidFill>
                  <a:schemeClr val="dk1"/>
                </a:solidFill>
                <a:latin typeface="Times New Roman"/>
                <a:ea typeface="Times New Roman"/>
                <a:cs typeface="Times New Roman"/>
                <a:sym typeface="Times New Roman"/>
              </a:rPr>
              <a:t>Omissions by Patients</a:t>
            </a:r>
            <a:endParaRPr b="1" i="0" sz="1700" u="none" cap="none" strike="noStrike">
              <a:solidFill>
                <a:srgbClr val="000000"/>
              </a:solidFill>
              <a:latin typeface="Times New Roman"/>
              <a:ea typeface="Times New Roman"/>
              <a:cs typeface="Times New Roman"/>
              <a:sym typeface="Times New Roman"/>
            </a:endParaRPr>
          </a:p>
        </p:txBody>
      </p:sp>
      <p:sp>
        <p:nvSpPr>
          <p:cNvPr id="116" name="Google Shape;116;p6"/>
          <p:cNvSpPr/>
          <p:nvPr/>
        </p:nvSpPr>
        <p:spPr>
          <a:xfrm>
            <a:off x="0" y="4943869"/>
            <a:ext cx="9144000" cy="199800"/>
          </a:xfrm>
          <a:prstGeom prst="rect">
            <a:avLst/>
          </a:prstGeom>
          <a:solidFill>
            <a:schemeClr val="accent5"/>
          </a:solidFill>
          <a:ln>
            <a:noFill/>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accent5"/>
              </a:solidFill>
              <a:highlight>
                <a:schemeClr val="accent5"/>
              </a:highlight>
              <a:latin typeface="Calibri"/>
              <a:ea typeface="Calibri"/>
              <a:cs typeface="Calibri"/>
              <a:sym typeface="Calibri"/>
            </a:endParaRPr>
          </a:p>
        </p:txBody>
      </p:sp>
      <p:sp>
        <p:nvSpPr>
          <p:cNvPr id="117" name="Google Shape;117;p6"/>
          <p:cNvSpPr txBox="1"/>
          <p:nvPr>
            <p:ph idx="12" type="sldNum"/>
          </p:nvPr>
        </p:nvSpPr>
        <p:spPr>
          <a:xfrm>
            <a:off x="8707763" y="4943869"/>
            <a:ext cx="303000" cy="1998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SzPts val="900"/>
              <a:buNone/>
            </a:pPr>
            <a:fld id="{00000000-1234-1234-1234-123412341234}" type="slidenum">
              <a:rPr lang="en-GB" sz="1100">
                <a:solidFill>
                  <a:schemeClr val="lt1"/>
                </a:solidFill>
                <a:latin typeface="Roboto Black"/>
                <a:ea typeface="Roboto Black"/>
                <a:cs typeface="Roboto Black"/>
                <a:sym typeface="Roboto Black"/>
              </a:rPr>
              <a:t>‹#›</a:t>
            </a:fld>
            <a:endParaRPr sz="1100">
              <a:solidFill>
                <a:schemeClr val="lt1"/>
              </a:solidFill>
              <a:latin typeface="Roboto Black"/>
              <a:ea typeface="Roboto Black"/>
              <a:cs typeface="Roboto Black"/>
              <a:sym typeface="Roboto Black"/>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7"/>
                                        </p:tgtEl>
                                        <p:attrNameLst>
                                          <p:attrName>style.visibility</p:attrName>
                                        </p:attrNameLst>
                                      </p:cBhvr>
                                      <p:to>
                                        <p:strVal val="visible"/>
                                      </p:to>
                                    </p:set>
                                    <p:anim calcmode="lin" valueType="num">
                                      <p:cBhvr additive="base">
                                        <p:cTn dur="4700"/>
                                        <p:tgtEl>
                                          <p:spTgt spid="107"/>
                                        </p:tgtEl>
                                        <p:attrNameLst>
                                          <p:attrName>ppt_w</p:attrName>
                                        </p:attrNameLst>
                                      </p:cBhvr>
                                      <p:tavLst>
                                        <p:tav fmla="" tm="0">
                                          <p:val>
                                            <p:strVal val="0"/>
                                          </p:val>
                                        </p:tav>
                                        <p:tav fmla="" tm="100000">
                                          <p:val>
                                            <p:strVal val="#ppt_w"/>
                                          </p:val>
                                        </p:tav>
                                      </p:tavLst>
                                    </p:anim>
                                    <p:anim calcmode="lin" valueType="num">
                                      <p:cBhvr additive="base">
                                        <p:cTn dur="4700"/>
                                        <p:tgtEl>
                                          <p:spTgt spid="10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pic>
        <p:nvPicPr>
          <p:cNvPr id="122" name="Google Shape;122;g3002da1d094_0_358"/>
          <p:cNvPicPr preferRelativeResize="0"/>
          <p:nvPr/>
        </p:nvPicPr>
        <p:blipFill rotWithShape="1">
          <a:blip r:embed="rId3">
            <a:alphaModFix/>
          </a:blip>
          <a:srcRect b="0" l="0" r="0" t="0"/>
          <a:stretch/>
        </p:blipFill>
        <p:spPr>
          <a:xfrm>
            <a:off x="8043697" y="-116410"/>
            <a:ext cx="1227300" cy="690350"/>
          </a:xfrm>
          <a:prstGeom prst="rect">
            <a:avLst/>
          </a:prstGeom>
          <a:noFill/>
          <a:ln>
            <a:noFill/>
          </a:ln>
        </p:spPr>
      </p:pic>
      <p:pic>
        <p:nvPicPr>
          <p:cNvPr id="123" name="Google Shape;123;g3002da1d094_0_358"/>
          <p:cNvPicPr preferRelativeResize="0"/>
          <p:nvPr/>
        </p:nvPicPr>
        <p:blipFill rotWithShape="1">
          <a:blip r:embed="rId4">
            <a:alphaModFix/>
          </a:blip>
          <a:srcRect b="0" l="0" r="0" t="0"/>
          <a:stretch/>
        </p:blipFill>
        <p:spPr>
          <a:xfrm>
            <a:off x="129506" y="102300"/>
            <a:ext cx="813750" cy="361669"/>
          </a:xfrm>
          <a:prstGeom prst="rect">
            <a:avLst/>
          </a:prstGeom>
          <a:noFill/>
          <a:ln>
            <a:noFill/>
          </a:ln>
        </p:spPr>
      </p:pic>
      <p:sp>
        <p:nvSpPr>
          <p:cNvPr id="124" name="Google Shape;124;g3002da1d094_0_358"/>
          <p:cNvSpPr txBox="1"/>
          <p:nvPr>
            <p:ph idx="1" type="body"/>
          </p:nvPr>
        </p:nvSpPr>
        <p:spPr>
          <a:xfrm>
            <a:off x="229925" y="1086232"/>
            <a:ext cx="3906000" cy="3345345"/>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SzPts val="1800"/>
              <a:buNone/>
            </a:pPr>
            <a:r>
              <a:rPr b="1" lang="en-GB" sz="1700">
                <a:solidFill>
                  <a:schemeClr val="dk1"/>
                </a:solidFill>
                <a:latin typeface="Times New Roman"/>
                <a:ea typeface="Times New Roman"/>
                <a:cs typeface="Times New Roman"/>
                <a:sym typeface="Times New Roman"/>
              </a:rPr>
              <a:t>Errors from Patients</a:t>
            </a:r>
            <a:endParaRPr b="1" sz="1700">
              <a:solidFill>
                <a:schemeClr val="dk1"/>
              </a:solidFill>
              <a:latin typeface="Times New Roman"/>
              <a:ea typeface="Times New Roman"/>
              <a:cs typeface="Times New Roman"/>
              <a:sym typeface="Times New Roman"/>
            </a:endParaRPr>
          </a:p>
          <a:p>
            <a:pPr indent="-336550" lvl="0" marL="457200" rtl="0" algn="l">
              <a:lnSpc>
                <a:spcPct val="115000"/>
              </a:lnSpc>
              <a:spcBef>
                <a:spcPts val="0"/>
              </a:spcBef>
              <a:spcAft>
                <a:spcPts val="0"/>
              </a:spcAft>
              <a:buClr>
                <a:schemeClr val="dk1"/>
              </a:buClr>
              <a:buSzPts val="1700"/>
              <a:buFont typeface="Times New Roman"/>
              <a:buChar char="●"/>
            </a:pPr>
            <a:r>
              <a:rPr lang="en-GB">
                <a:solidFill>
                  <a:schemeClr val="dk1"/>
                </a:solidFill>
                <a:latin typeface="Times New Roman"/>
                <a:ea typeface="Times New Roman"/>
                <a:cs typeface="Times New Roman"/>
                <a:sym typeface="Times New Roman"/>
              </a:rPr>
              <a:t>Providing </a:t>
            </a:r>
            <a:r>
              <a:rPr b="1" lang="en-GB">
                <a:solidFill>
                  <a:schemeClr val="dk1"/>
                </a:solidFill>
                <a:latin typeface="Times New Roman"/>
                <a:ea typeface="Times New Roman"/>
                <a:cs typeface="Times New Roman"/>
                <a:sym typeface="Times New Roman"/>
              </a:rPr>
              <a:t>incomplete</a:t>
            </a:r>
            <a:r>
              <a:rPr lang="en-GB">
                <a:solidFill>
                  <a:schemeClr val="dk1"/>
                </a:solidFill>
                <a:latin typeface="Times New Roman"/>
                <a:ea typeface="Times New Roman"/>
                <a:cs typeface="Times New Roman"/>
                <a:sym typeface="Times New Roman"/>
              </a:rPr>
              <a:t> or inaccurate information</a:t>
            </a:r>
            <a:endParaRPr>
              <a:solidFill>
                <a:schemeClr val="dk1"/>
              </a:solidFill>
              <a:latin typeface="Times New Roman"/>
              <a:ea typeface="Times New Roman"/>
              <a:cs typeface="Times New Roman"/>
              <a:sym typeface="Times New Roman"/>
            </a:endParaRPr>
          </a:p>
          <a:p>
            <a:pPr indent="-336550" lvl="0" marL="457200" rtl="0" algn="l">
              <a:lnSpc>
                <a:spcPct val="115000"/>
              </a:lnSpc>
              <a:spcBef>
                <a:spcPts val="0"/>
              </a:spcBef>
              <a:spcAft>
                <a:spcPts val="0"/>
              </a:spcAft>
              <a:buClr>
                <a:schemeClr val="dk1"/>
              </a:buClr>
              <a:buSzPts val="1700"/>
              <a:buFont typeface="Times New Roman"/>
              <a:buChar char="●"/>
            </a:pPr>
            <a:r>
              <a:rPr b="1" lang="en-GB">
                <a:solidFill>
                  <a:schemeClr val="dk1"/>
                </a:solidFill>
                <a:latin typeface="Times New Roman"/>
                <a:ea typeface="Times New Roman"/>
                <a:cs typeface="Times New Roman"/>
                <a:sym typeface="Times New Roman"/>
              </a:rPr>
              <a:t>Ignoring</a:t>
            </a:r>
            <a:r>
              <a:rPr lang="en-GB">
                <a:solidFill>
                  <a:schemeClr val="dk1"/>
                </a:solidFill>
                <a:latin typeface="Times New Roman"/>
                <a:ea typeface="Times New Roman"/>
                <a:cs typeface="Times New Roman"/>
                <a:sym typeface="Times New Roman"/>
              </a:rPr>
              <a:t> early Symptoms</a:t>
            </a:r>
            <a:endParaRPr>
              <a:solidFill>
                <a:schemeClr val="dk1"/>
              </a:solidFill>
              <a:latin typeface="Times New Roman"/>
              <a:ea typeface="Times New Roman"/>
              <a:cs typeface="Times New Roman"/>
              <a:sym typeface="Times New Roman"/>
            </a:endParaRPr>
          </a:p>
          <a:p>
            <a:pPr indent="-336550" lvl="0" marL="457200" rtl="0" algn="l">
              <a:lnSpc>
                <a:spcPct val="115000"/>
              </a:lnSpc>
              <a:spcBef>
                <a:spcPts val="0"/>
              </a:spcBef>
              <a:spcAft>
                <a:spcPts val="0"/>
              </a:spcAft>
              <a:buClr>
                <a:schemeClr val="dk1"/>
              </a:buClr>
              <a:buSzPts val="1700"/>
              <a:buFont typeface="Times New Roman"/>
              <a:buChar char="●"/>
            </a:pPr>
            <a:r>
              <a:rPr lang="en-GB">
                <a:solidFill>
                  <a:schemeClr val="dk1"/>
                </a:solidFill>
                <a:latin typeface="Times New Roman"/>
                <a:ea typeface="Times New Roman"/>
                <a:cs typeface="Times New Roman"/>
                <a:sym typeface="Times New Roman"/>
              </a:rPr>
              <a:t>Failure to follow </a:t>
            </a:r>
            <a:r>
              <a:rPr b="1" lang="en-GB">
                <a:solidFill>
                  <a:schemeClr val="dk1"/>
                </a:solidFill>
                <a:latin typeface="Times New Roman"/>
                <a:ea typeface="Times New Roman"/>
                <a:cs typeface="Times New Roman"/>
                <a:sym typeface="Times New Roman"/>
              </a:rPr>
              <a:t>Pre-Test Instructions, </a:t>
            </a:r>
            <a:endParaRPr/>
          </a:p>
          <a:p>
            <a:pPr indent="-336550" lvl="0" marL="457200" rtl="0" algn="l">
              <a:lnSpc>
                <a:spcPct val="115000"/>
              </a:lnSpc>
              <a:spcBef>
                <a:spcPts val="0"/>
              </a:spcBef>
              <a:spcAft>
                <a:spcPts val="0"/>
              </a:spcAft>
              <a:buClr>
                <a:schemeClr val="dk1"/>
              </a:buClr>
              <a:buSzPts val="1700"/>
              <a:buFont typeface="Times New Roman"/>
              <a:buChar char="●"/>
            </a:pPr>
            <a:r>
              <a:rPr b="1" lang="en-GB">
                <a:solidFill>
                  <a:schemeClr val="dk1"/>
                </a:solidFill>
                <a:latin typeface="Times New Roman"/>
                <a:ea typeface="Times New Roman"/>
                <a:cs typeface="Times New Roman"/>
                <a:sym typeface="Times New Roman"/>
              </a:rPr>
              <a:t>Skipping tests, Missing</a:t>
            </a:r>
            <a:r>
              <a:rPr lang="en-GB">
                <a:solidFill>
                  <a:schemeClr val="dk1"/>
                </a:solidFill>
                <a:latin typeface="Times New Roman"/>
                <a:ea typeface="Times New Roman"/>
                <a:cs typeface="Times New Roman"/>
                <a:sym typeface="Times New Roman"/>
              </a:rPr>
              <a:t> Appointments</a:t>
            </a:r>
            <a:endParaRPr>
              <a:solidFill>
                <a:schemeClr val="dk1"/>
              </a:solidFill>
              <a:latin typeface="Times New Roman"/>
              <a:ea typeface="Times New Roman"/>
              <a:cs typeface="Times New Roman"/>
              <a:sym typeface="Times New Roman"/>
            </a:endParaRPr>
          </a:p>
          <a:p>
            <a:pPr indent="-336550" lvl="0" marL="457200" rtl="0" algn="l">
              <a:lnSpc>
                <a:spcPct val="115000"/>
              </a:lnSpc>
              <a:spcBef>
                <a:spcPts val="0"/>
              </a:spcBef>
              <a:spcAft>
                <a:spcPts val="0"/>
              </a:spcAft>
              <a:buClr>
                <a:schemeClr val="dk1"/>
              </a:buClr>
              <a:buSzPts val="1700"/>
              <a:buFont typeface="Times New Roman"/>
              <a:buChar char="●"/>
            </a:pPr>
            <a:r>
              <a:rPr lang="en-GB">
                <a:solidFill>
                  <a:schemeClr val="dk1"/>
                </a:solidFill>
                <a:latin typeface="Times New Roman"/>
                <a:ea typeface="Times New Roman"/>
                <a:cs typeface="Times New Roman"/>
                <a:sym typeface="Times New Roman"/>
              </a:rPr>
              <a:t>Over-Reliance on Internet and </a:t>
            </a:r>
            <a:r>
              <a:rPr b="1" lang="en-GB">
                <a:solidFill>
                  <a:schemeClr val="dk1"/>
                </a:solidFill>
                <a:latin typeface="Times New Roman"/>
                <a:ea typeface="Times New Roman"/>
                <a:cs typeface="Times New Roman"/>
                <a:sym typeface="Times New Roman"/>
              </a:rPr>
              <a:t>Self Medication</a:t>
            </a:r>
            <a:endParaRPr b="1">
              <a:solidFill>
                <a:schemeClr val="dk1"/>
              </a:solidFill>
              <a:latin typeface="Times New Roman"/>
              <a:ea typeface="Times New Roman"/>
              <a:cs typeface="Times New Roman"/>
              <a:sym typeface="Times New Roman"/>
            </a:endParaRPr>
          </a:p>
        </p:txBody>
      </p:sp>
      <p:pic>
        <p:nvPicPr>
          <p:cNvPr id="125" name="Google Shape;125;g3002da1d094_0_358"/>
          <p:cNvPicPr preferRelativeResize="0"/>
          <p:nvPr/>
        </p:nvPicPr>
        <p:blipFill rotWithShape="1">
          <a:blip r:embed="rId5">
            <a:alphaModFix/>
          </a:blip>
          <a:srcRect b="0" l="0" r="0" t="0"/>
          <a:stretch/>
        </p:blipFill>
        <p:spPr>
          <a:xfrm>
            <a:off x="4345088" y="1173188"/>
            <a:ext cx="4715305" cy="3536475"/>
          </a:xfrm>
          <a:prstGeom prst="rect">
            <a:avLst/>
          </a:prstGeom>
          <a:noFill/>
          <a:ln>
            <a:noFill/>
          </a:ln>
        </p:spPr>
      </p:pic>
      <p:sp>
        <p:nvSpPr>
          <p:cNvPr id="126" name="Google Shape;126;g3002da1d094_0_358"/>
          <p:cNvSpPr txBox="1"/>
          <p:nvPr/>
        </p:nvSpPr>
        <p:spPr>
          <a:xfrm>
            <a:off x="989813" y="205238"/>
            <a:ext cx="7086300" cy="857400"/>
          </a:xfrm>
          <a:prstGeom prst="rect">
            <a:avLst/>
          </a:prstGeom>
          <a:noFill/>
          <a:ln>
            <a:noFill/>
          </a:ln>
        </p:spPr>
        <p:txBody>
          <a:bodyPr anchorCtr="0" anchor="t" bIns="34275" lIns="68575" spcFirstLastPara="1" rIns="68575" wrap="square" tIns="34275">
            <a:spAutoFit/>
          </a:bodyPr>
          <a:lstStyle/>
          <a:p>
            <a:pPr indent="0" lvl="0" marL="0" marR="0" rtl="0" algn="ctr">
              <a:lnSpc>
                <a:spcPct val="80000"/>
              </a:lnSpc>
              <a:spcBef>
                <a:spcPts val="0"/>
              </a:spcBef>
              <a:spcAft>
                <a:spcPts val="0"/>
              </a:spcAft>
              <a:buClr>
                <a:srgbClr val="000000"/>
              </a:buClr>
              <a:buSzPts val="3000"/>
              <a:buFont typeface="Arial"/>
              <a:buNone/>
            </a:pPr>
            <a:r>
              <a:rPr b="1" i="0" lang="en-GB" sz="3200" u="none" cap="none" strike="noStrike">
                <a:solidFill>
                  <a:srgbClr val="E96108"/>
                </a:solidFill>
                <a:latin typeface="Times New Roman"/>
                <a:ea typeface="Times New Roman"/>
                <a:cs typeface="Times New Roman"/>
                <a:sym typeface="Times New Roman"/>
              </a:rPr>
              <a:t>We blame HCP for poor Diagnosis</a:t>
            </a:r>
            <a:endParaRPr b="1" i="0" sz="3200" u="none" cap="none" strike="noStrike">
              <a:solidFill>
                <a:srgbClr val="E96108"/>
              </a:solidFill>
              <a:latin typeface="Times New Roman"/>
              <a:ea typeface="Times New Roman"/>
              <a:cs typeface="Times New Roman"/>
              <a:sym typeface="Times New Roman"/>
            </a:endParaRPr>
          </a:p>
          <a:p>
            <a:pPr indent="0" lvl="0" marL="0" marR="0" rtl="0" algn="ctr">
              <a:lnSpc>
                <a:spcPct val="80000"/>
              </a:lnSpc>
              <a:spcBef>
                <a:spcPts val="0"/>
              </a:spcBef>
              <a:spcAft>
                <a:spcPts val="0"/>
              </a:spcAft>
              <a:buClr>
                <a:srgbClr val="000000"/>
              </a:buClr>
              <a:buSzPts val="3000"/>
              <a:buFont typeface="Arial"/>
              <a:buNone/>
            </a:pPr>
            <a:r>
              <a:rPr b="1" lang="en-GB" sz="3200">
                <a:solidFill>
                  <a:srgbClr val="E96108"/>
                </a:solidFill>
                <a:latin typeface="Times New Roman"/>
                <a:ea typeface="Times New Roman"/>
                <a:cs typeface="Times New Roman"/>
                <a:sym typeface="Times New Roman"/>
              </a:rPr>
              <a:t>but Patients are at fault</a:t>
            </a:r>
            <a:endParaRPr b="1" sz="3200">
              <a:solidFill>
                <a:srgbClr val="E96108"/>
              </a:solidFill>
              <a:latin typeface="Times New Roman"/>
              <a:ea typeface="Times New Roman"/>
              <a:cs typeface="Times New Roman"/>
              <a:sym typeface="Times New Roman"/>
            </a:endParaRPr>
          </a:p>
        </p:txBody>
      </p:sp>
      <p:sp>
        <p:nvSpPr>
          <p:cNvPr id="127" name="Google Shape;127;g3002da1d094_0_358"/>
          <p:cNvSpPr/>
          <p:nvPr/>
        </p:nvSpPr>
        <p:spPr>
          <a:xfrm>
            <a:off x="-184850" y="4998244"/>
            <a:ext cx="9144000" cy="199800"/>
          </a:xfrm>
          <a:prstGeom prst="rect">
            <a:avLst/>
          </a:prstGeom>
          <a:solidFill>
            <a:schemeClr val="accent5"/>
          </a:solidFill>
          <a:ln>
            <a:noFill/>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accent5"/>
              </a:solidFill>
              <a:highlight>
                <a:schemeClr val="accent5"/>
              </a:highlight>
              <a:latin typeface="Calibri"/>
              <a:ea typeface="Calibri"/>
              <a:cs typeface="Calibri"/>
              <a:sym typeface="Calibri"/>
            </a:endParaRPr>
          </a:p>
        </p:txBody>
      </p:sp>
      <p:sp>
        <p:nvSpPr>
          <p:cNvPr id="128" name="Google Shape;128;g3002da1d094_0_358"/>
          <p:cNvSpPr txBox="1"/>
          <p:nvPr>
            <p:ph idx="12" type="sldNum"/>
          </p:nvPr>
        </p:nvSpPr>
        <p:spPr>
          <a:xfrm>
            <a:off x="8522913" y="4998244"/>
            <a:ext cx="303000" cy="1998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SzPts val="900"/>
              <a:buNone/>
            </a:pPr>
            <a:fld id="{00000000-1234-1234-1234-123412341234}" type="slidenum">
              <a:rPr lang="en-GB" sz="1100">
                <a:solidFill>
                  <a:schemeClr val="lt1"/>
                </a:solidFill>
                <a:latin typeface="Roboto Black"/>
                <a:ea typeface="Roboto Black"/>
                <a:cs typeface="Roboto Black"/>
                <a:sym typeface="Roboto Black"/>
              </a:rPr>
              <a:t>‹#›</a:t>
            </a:fld>
            <a:endParaRPr sz="1100">
              <a:solidFill>
                <a:schemeClr val="lt1"/>
              </a:solidFill>
              <a:latin typeface="Roboto Black"/>
              <a:ea typeface="Roboto Black"/>
              <a:cs typeface="Roboto Black"/>
              <a:sym typeface="Roboto Black"/>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pic>
        <p:nvPicPr>
          <p:cNvPr id="133" name="Google Shape;133;g3002da1d094_0_329"/>
          <p:cNvPicPr preferRelativeResize="0"/>
          <p:nvPr/>
        </p:nvPicPr>
        <p:blipFill rotWithShape="1">
          <a:blip r:embed="rId3">
            <a:alphaModFix/>
          </a:blip>
          <a:srcRect b="0" l="0" r="0" t="0"/>
          <a:stretch/>
        </p:blipFill>
        <p:spPr>
          <a:xfrm>
            <a:off x="8043697" y="-116410"/>
            <a:ext cx="1227300" cy="690350"/>
          </a:xfrm>
          <a:prstGeom prst="rect">
            <a:avLst/>
          </a:prstGeom>
          <a:noFill/>
          <a:ln>
            <a:noFill/>
          </a:ln>
        </p:spPr>
      </p:pic>
      <p:pic>
        <p:nvPicPr>
          <p:cNvPr id="134" name="Google Shape;134;g3002da1d094_0_329"/>
          <p:cNvPicPr preferRelativeResize="0"/>
          <p:nvPr/>
        </p:nvPicPr>
        <p:blipFill rotWithShape="1">
          <a:blip r:embed="rId4">
            <a:alphaModFix/>
          </a:blip>
          <a:srcRect b="0" l="0" r="0" t="0"/>
          <a:stretch/>
        </p:blipFill>
        <p:spPr>
          <a:xfrm>
            <a:off x="129506" y="102300"/>
            <a:ext cx="813750" cy="361669"/>
          </a:xfrm>
          <a:prstGeom prst="rect">
            <a:avLst/>
          </a:prstGeom>
          <a:noFill/>
          <a:ln>
            <a:noFill/>
          </a:ln>
        </p:spPr>
      </p:pic>
      <p:sp>
        <p:nvSpPr>
          <p:cNvPr id="135" name="Google Shape;135;g3002da1d094_0_329"/>
          <p:cNvSpPr txBox="1"/>
          <p:nvPr/>
        </p:nvSpPr>
        <p:spPr>
          <a:xfrm>
            <a:off x="938747" y="132600"/>
            <a:ext cx="7448100" cy="758700"/>
          </a:xfrm>
          <a:prstGeom prst="rect">
            <a:avLst/>
          </a:prstGeom>
          <a:noFill/>
          <a:ln>
            <a:noFill/>
          </a:ln>
        </p:spPr>
        <p:txBody>
          <a:bodyPr anchorCtr="0" anchor="t" bIns="0" lIns="0" spcFirstLastPara="1" rIns="0" wrap="square" tIns="0">
            <a:spAutoFit/>
          </a:bodyPr>
          <a:lstStyle/>
          <a:p>
            <a:pPr indent="0" lvl="0" marL="0" marR="0" rtl="0" algn="ctr">
              <a:lnSpc>
                <a:spcPct val="85000"/>
              </a:lnSpc>
              <a:spcBef>
                <a:spcPts val="0"/>
              </a:spcBef>
              <a:spcAft>
                <a:spcPts val="0"/>
              </a:spcAft>
              <a:buClr>
                <a:srgbClr val="3C53AC"/>
              </a:buClr>
              <a:buSzPts val="3600"/>
              <a:buFont typeface="Times New Roman"/>
              <a:buNone/>
            </a:pPr>
            <a:r>
              <a:rPr b="1" i="0" lang="en-GB" sz="2900" u="none" cap="none" strike="noStrike">
                <a:solidFill>
                  <a:srgbClr val="E96108"/>
                </a:solidFill>
                <a:latin typeface="Times New Roman"/>
                <a:ea typeface="Times New Roman"/>
                <a:cs typeface="Times New Roman"/>
                <a:sym typeface="Times New Roman"/>
              </a:rPr>
              <a:t>Errors in Patient Journey </a:t>
            </a:r>
            <a:endParaRPr b="1" i="0" sz="2900" u="none" cap="none" strike="noStrike">
              <a:solidFill>
                <a:srgbClr val="E96108"/>
              </a:solidFill>
              <a:latin typeface="Times New Roman"/>
              <a:ea typeface="Times New Roman"/>
              <a:cs typeface="Times New Roman"/>
              <a:sym typeface="Times New Roman"/>
            </a:endParaRPr>
          </a:p>
          <a:p>
            <a:pPr indent="0" lvl="0" marL="0" marR="0" rtl="0" algn="ctr">
              <a:lnSpc>
                <a:spcPct val="85000"/>
              </a:lnSpc>
              <a:spcBef>
                <a:spcPts val="0"/>
              </a:spcBef>
              <a:spcAft>
                <a:spcPts val="0"/>
              </a:spcAft>
              <a:buClr>
                <a:srgbClr val="3C53AC"/>
              </a:buClr>
              <a:buSzPts val="3600"/>
              <a:buFont typeface="Times New Roman"/>
              <a:buNone/>
            </a:pPr>
            <a:r>
              <a:rPr b="1" i="0" lang="en-GB" sz="2900" u="none" cap="none" strike="noStrike">
                <a:solidFill>
                  <a:schemeClr val="accent5"/>
                </a:solidFill>
                <a:latin typeface="Times New Roman"/>
                <a:ea typeface="Times New Roman"/>
                <a:cs typeface="Times New Roman"/>
                <a:sym typeface="Times New Roman"/>
              </a:rPr>
              <a:t>Before, During &amp; After Hospitalization</a:t>
            </a:r>
            <a:endParaRPr b="0" i="0" sz="2900" u="none" cap="none" strike="noStrike">
              <a:solidFill>
                <a:schemeClr val="accent5"/>
              </a:solidFill>
              <a:latin typeface="Times New Roman"/>
              <a:ea typeface="Times New Roman"/>
              <a:cs typeface="Times New Roman"/>
              <a:sym typeface="Times New Roman"/>
            </a:endParaRPr>
          </a:p>
        </p:txBody>
      </p:sp>
      <p:sp>
        <p:nvSpPr>
          <p:cNvPr id="136" name="Google Shape;136;g3002da1d094_0_329"/>
          <p:cNvSpPr txBox="1"/>
          <p:nvPr>
            <p:ph idx="4294967295" type="body"/>
          </p:nvPr>
        </p:nvSpPr>
        <p:spPr>
          <a:xfrm>
            <a:off x="505913" y="930038"/>
            <a:ext cx="5022600" cy="3500400"/>
          </a:xfrm>
          <a:prstGeom prst="rect">
            <a:avLst/>
          </a:prstGeom>
          <a:noFill/>
          <a:ln>
            <a:noFill/>
          </a:ln>
        </p:spPr>
        <p:txBody>
          <a:bodyPr anchorCtr="0" anchor="t" bIns="34275" lIns="68575" spcFirstLastPara="1" rIns="68575" wrap="square" tIns="34275">
            <a:noAutofit/>
          </a:bodyPr>
          <a:lstStyle/>
          <a:p>
            <a:pPr indent="-266700" lvl="0" marL="342900" rtl="0" algn="l">
              <a:lnSpc>
                <a:spcPct val="115000"/>
              </a:lnSpc>
              <a:spcBef>
                <a:spcPts val="0"/>
              </a:spcBef>
              <a:spcAft>
                <a:spcPts val="0"/>
              </a:spcAft>
              <a:buClr>
                <a:schemeClr val="dk1"/>
              </a:buClr>
              <a:buSzPts val="1600"/>
              <a:buFont typeface="Times New Roman"/>
              <a:buAutoNum type="arabicPeriod"/>
            </a:pPr>
            <a:r>
              <a:rPr b="1" lang="en-GB" sz="1400">
                <a:solidFill>
                  <a:schemeClr val="dk1"/>
                </a:solidFill>
                <a:latin typeface="Times New Roman"/>
                <a:ea typeface="Times New Roman"/>
                <a:cs typeface="Times New Roman"/>
                <a:sym typeface="Times New Roman"/>
              </a:rPr>
              <a:t>BEFORE Hospitalization:</a:t>
            </a:r>
            <a:endParaRPr b="1" sz="1400">
              <a:solidFill>
                <a:schemeClr val="dk1"/>
              </a:solidFill>
              <a:latin typeface="Times New Roman"/>
              <a:ea typeface="Times New Roman"/>
              <a:cs typeface="Times New Roman"/>
              <a:sym typeface="Times New Roman"/>
            </a:endParaRPr>
          </a:p>
          <a:p>
            <a:pPr indent="-266700" lvl="0" marL="685800" rtl="0" algn="l">
              <a:lnSpc>
                <a:spcPct val="115000"/>
              </a:lnSpc>
              <a:spcBef>
                <a:spcPts val="0"/>
              </a:spcBef>
              <a:spcAft>
                <a:spcPts val="0"/>
              </a:spcAft>
              <a:buClr>
                <a:schemeClr val="dk1"/>
              </a:buClr>
              <a:buSzPts val="1600"/>
              <a:buFont typeface="Times New Roman"/>
              <a:buChar char="●"/>
            </a:pPr>
            <a:r>
              <a:rPr lang="en-GB" sz="1400">
                <a:solidFill>
                  <a:schemeClr val="dk1"/>
                </a:solidFill>
                <a:latin typeface="Times New Roman"/>
                <a:ea typeface="Times New Roman"/>
                <a:cs typeface="Times New Roman"/>
                <a:sym typeface="Times New Roman"/>
              </a:rPr>
              <a:t>Delay in reporting of symptoms, </a:t>
            </a:r>
            <a:endParaRPr sz="1400">
              <a:solidFill>
                <a:schemeClr val="dk1"/>
              </a:solidFill>
              <a:latin typeface="Times New Roman"/>
              <a:ea typeface="Times New Roman"/>
              <a:cs typeface="Times New Roman"/>
              <a:sym typeface="Times New Roman"/>
            </a:endParaRPr>
          </a:p>
          <a:p>
            <a:pPr indent="-266700" lvl="0" marL="685800" rtl="0" algn="l">
              <a:lnSpc>
                <a:spcPct val="115000"/>
              </a:lnSpc>
              <a:spcBef>
                <a:spcPts val="0"/>
              </a:spcBef>
              <a:spcAft>
                <a:spcPts val="0"/>
              </a:spcAft>
              <a:buClr>
                <a:schemeClr val="dk1"/>
              </a:buClr>
              <a:buSzPts val="1600"/>
              <a:buFont typeface="Times New Roman"/>
              <a:buChar char="●"/>
            </a:pPr>
            <a:r>
              <a:rPr lang="en-GB" sz="1400">
                <a:solidFill>
                  <a:schemeClr val="dk1"/>
                </a:solidFill>
                <a:latin typeface="Times New Roman"/>
                <a:ea typeface="Times New Roman"/>
                <a:cs typeface="Times New Roman"/>
                <a:sym typeface="Times New Roman"/>
              </a:rPr>
              <a:t>Ignoring Diagnostic Tests</a:t>
            </a:r>
            <a:endParaRPr sz="1400">
              <a:solidFill>
                <a:schemeClr val="dk1"/>
              </a:solidFill>
              <a:latin typeface="Times New Roman"/>
              <a:ea typeface="Times New Roman"/>
              <a:cs typeface="Times New Roman"/>
              <a:sym typeface="Times New Roman"/>
            </a:endParaRPr>
          </a:p>
          <a:p>
            <a:pPr indent="-266700" lvl="0" marL="685800" rtl="0" algn="l">
              <a:lnSpc>
                <a:spcPct val="115000"/>
              </a:lnSpc>
              <a:spcBef>
                <a:spcPts val="0"/>
              </a:spcBef>
              <a:spcAft>
                <a:spcPts val="0"/>
              </a:spcAft>
              <a:buClr>
                <a:schemeClr val="dk1"/>
              </a:buClr>
              <a:buSzPts val="1600"/>
              <a:buFont typeface="Times New Roman"/>
              <a:buChar char="●"/>
            </a:pPr>
            <a:r>
              <a:rPr lang="en-GB" sz="1400">
                <a:solidFill>
                  <a:schemeClr val="dk1"/>
                </a:solidFill>
                <a:latin typeface="Times New Roman"/>
                <a:ea typeface="Times New Roman"/>
                <a:cs typeface="Times New Roman"/>
                <a:sym typeface="Times New Roman"/>
              </a:rPr>
              <a:t>Preventive Health Checkup (Vaccination)</a:t>
            </a:r>
            <a:endParaRPr sz="1400">
              <a:solidFill>
                <a:schemeClr val="dk1"/>
              </a:solidFill>
              <a:latin typeface="Times New Roman"/>
              <a:ea typeface="Times New Roman"/>
              <a:cs typeface="Times New Roman"/>
              <a:sym typeface="Times New Roman"/>
            </a:endParaRPr>
          </a:p>
          <a:p>
            <a:pPr indent="0" lvl="0" marL="685800" rtl="0" algn="l">
              <a:lnSpc>
                <a:spcPct val="115000"/>
              </a:lnSpc>
              <a:spcBef>
                <a:spcPts val="0"/>
              </a:spcBef>
              <a:spcAft>
                <a:spcPts val="0"/>
              </a:spcAft>
              <a:buSzPts val="1800"/>
              <a:buNone/>
            </a:pPr>
            <a:r>
              <a:t/>
            </a:r>
            <a:endParaRPr sz="14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SzPts val="1800"/>
              <a:buNone/>
            </a:pPr>
            <a:r>
              <a:rPr b="1" lang="en-GB" sz="1400">
                <a:solidFill>
                  <a:schemeClr val="dk1"/>
                </a:solidFill>
                <a:latin typeface="Times New Roman"/>
                <a:ea typeface="Times New Roman"/>
                <a:cs typeface="Times New Roman"/>
                <a:sym typeface="Times New Roman"/>
              </a:rPr>
              <a:t>2.    DURING Hospitalization:</a:t>
            </a:r>
            <a:endParaRPr b="1" sz="1400">
              <a:solidFill>
                <a:schemeClr val="dk1"/>
              </a:solidFill>
              <a:latin typeface="Times New Roman"/>
              <a:ea typeface="Times New Roman"/>
              <a:cs typeface="Times New Roman"/>
              <a:sym typeface="Times New Roman"/>
            </a:endParaRPr>
          </a:p>
          <a:p>
            <a:pPr indent="-266700" lvl="0" marL="685800" rtl="0" algn="l">
              <a:lnSpc>
                <a:spcPct val="115000"/>
              </a:lnSpc>
              <a:spcBef>
                <a:spcPts val="0"/>
              </a:spcBef>
              <a:spcAft>
                <a:spcPts val="0"/>
              </a:spcAft>
              <a:buClr>
                <a:schemeClr val="dk1"/>
              </a:buClr>
              <a:buSzPts val="1600"/>
              <a:buFont typeface="Times New Roman"/>
              <a:buChar char="●"/>
            </a:pPr>
            <a:r>
              <a:rPr lang="en-GB" sz="1400">
                <a:solidFill>
                  <a:schemeClr val="dk1"/>
                </a:solidFill>
                <a:latin typeface="Times New Roman"/>
                <a:ea typeface="Times New Roman"/>
                <a:cs typeface="Times New Roman"/>
                <a:sym typeface="Times New Roman"/>
              </a:rPr>
              <a:t>Choice of hospital, taking second opinion</a:t>
            </a:r>
            <a:endParaRPr sz="1400">
              <a:solidFill>
                <a:schemeClr val="dk1"/>
              </a:solidFill>
              <a:latin typeface="Times New Roman"/>
              <a:ea typeface="Times New Roman"/>
              <a:cs typeface="Times New Roman"/>
              <a:sym typeface="Times New Roman"/>
            </a:endParaRPr>
          </a:p>
          <a:p>
            <a:pPr indent="-266700" lvl="0" marL="685800" rtl="0" algn="l">
              <a:lnSpc>
                <a:spcPct val="115000"/>
              </a:lnSpc>
              <a:spcBef>
                <a:spcPts val="0"/>
              </a:spcBef>
              <a:spcAft>
                <a:spcPts val="0"/>
              </a:spcAft>
              <a:buClr>
                <a:schemeClr val="dk1"/>
              </a:buClr>
              <a:buSzPts val="1600"/>
              <a:buFont typeface="Times New Roman"/>
              <a:buChar char="●"/>
            </a:pPr>
            <a:r>
              <a:rPr lang="en-GB" sz="1400">
                <a:solidFill>
                  <a:schemeClr val="dk1"/>
                </a:solidFill>
                <a:latin typeface="Times New Roman"/>
                <a:ea typeface="Times New Roman"/>
                <a:cs typeface="Times New Roman"/>
                <a:sym typeface="Times New Roman"/>
              </a:rPr>
              <a:t>Medication Management</a:t>
            </a:r>
            <a:endParaRPr sz="1400">
              <a:solidFill>
                <a:schemeClr val="dk1"/>
              </a:solidFill>
              <a:latin typeface="Times New Roman"/>
              <a:ea typeface="Times New Roman"/>
              <a:cs typeface="Times New Roman"/>
              <a:sym typeface="Times New Roman"/>
            </a:endParaRPr>
          </a:p>
          <a:p>
            <a:pPr indent="-266700" lvl="0" marL="685800" rtl="0" algn="l">
              <a:lnSpc>
                <a:spcPct val="115000"/>
              </a:lnSpc>
              <a:spcBef>
                <a:spcPts val="0"/>
              </a:spcBef>
              <a:spcAft>
                <a:spcPts val="0"/>
              </a:spcAft>
              <a:buClr>
                <a:schemeClr val="dk1"/>
              </a:buClr>
              <a:buSzPts val="1600"/>
              <a:buFont typeface="Times New Roman"/>
              <a:buChar char="●"/>
            </a:pPr>
            <a:r>
              <a:rPr lang="en-GB" sz="1400">
                <a:solidFill>
                  <a:schemeClr val="dk1"/>
                </a:solidFill>
                <a:latin typeface="Times New Roman"/>
                <a:ea typeface="Times New Roman"/>
                <a:cs typeface="Times New Roman"/>
                <a:sym typeface="Times New Roman"/>
              </a:rPr>
              <a:t>Infection control</a:t>
            </a:r>
            <a:endParaRPr sz="1400">
              <a:solidFill>
                <a:schemeClr val="dk1"/>
              </a:solidFill>
              <a:latin typeface="Times New Roman"/>
              <a:ea typeface="Times New Roman"/>
              <a:cs typeface="Times New Roman"/>
              <a:sym typeface="Times New Roman"/>
            </a:endParaRPr>
          </a:p>
          <a:p>
            <a:pPr indent="0" lvl="0" marL="685800" rtl="0" algn="l">
              <a:lnSpc>
                <a:spcPct val="115000"/>
              </a:lnSpc>
              <a:spcBef>
                <a:spcPts val="0"/>
              </a:spcBef>
              <a:spcAft>
                <a:spcPts val="0"/>
              </a:spcAft>
              <a:buSzPts val="1800"/>
              <a:buNone/>
            </a:pPr>
            <a:r>
              <a:t/>
            </a:r>
            <a:endParaRPr sz="14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SzPts val="1800"/>
              <a:buNone/>
            </a:pPr>
            <a:r>
              <a:rPr b="1" lang="en-GB" sz="1400">
                <a:solidFill>
                  <a:schemeClr val="dk1"/>
                </a:solidFill>
                <a:latin typeface="Times New Roman"/>
                <a:ea typeface="Times New Roman"/>
                <a:cs typeface="Times New Roman"/>
                <a:sym typeface="Times New Roman"/>
              </a:rPr>
              <a:t>3.    AFTER Hospitalization:</a:t>
            </a:r>
            <a:endParaRPr b="1" sz="1400">
              <a:solidFill>
                <a:schemeClr val="dk1"/>
              </a:solidFill>
              <a:latin typeface="Times New Roman"/>
              <a:ea typeface="Times New Roman"/>
              <a:cs typeface="Times New Roman"/>
              <a:sym typeface="Times New Roman"/>
            </a:endParaRPr>
          </a:p>
          <a:p>
            <a:pPr indent="-266700" lvl="0" marL="685800" rtl="0" algn="l">
              <a:lnSpc>
                <a:spcPct val="115000"/>
              </a:lnSpc>
              <a:spcBef>
                <a:spcPts val="0"/>
              </a:spcBef>
              <a:spcAft>
                <a:spcPts val="0"/>
              </a:spcAft>
              <a:buClr>
                <a:schemeClr val="dk1"/>
              </a:buClr>
              <a:buSzPts val="1600"/>
              <a:buFont typeface="Times New Roman"/>
              <a:buChar char="●"/>
            </a:pPr>
            <a:r>
              <a:rPr lang="en-GB" sz="1400">
                <a:solidFill>
                  <a:schemeClr val="dk1"/>
                </a:solidFill>
                <a:latin typeface="Times New Roman"/>
                <a:ea typeface="Times New Roman"/>
                <a:cs typeface="Times New Roman"/>
                <a:sym typeface="Times New Roman"/>
              </a:rPr>
              <a:t>Home care</a:t>
            </a:r>
            <a:endParaRPr sz="1400">
              <a:solidFill>
                <a:schemeClr val="dk1"/>
              </a:solidFill>
              <a:latin typeface="Times New Roman"/>
              <a:ea typeface="Times New Roman"/>
              <a:cs typeface="Times New Roman"/>
              <a:sym typeface="Times New Roman"/>
            </a:endParaRPr>
          </a:p>
          <a:p>
            <a:pPr indent="-266700" lvl="0" marL="685800" rtl="0" algn="l">
              <a:lnSpc>
                <a:spcPct val="115000"/>
              </a:lnSpc>
              <a:spcBef>
                <a:spcPts val="0"/>
              </a:spcBef>
              <a:spcAft>
                <a:spcPts val="0"/>
              </a:spcAft>
              <a:buClr>
                <a:schemeClr val="dk1"/>
              </a:buClr>
              <a:buSzPts val="1600"/>
              <a:buFont typeface="Times New Roman"/>
              <a:buChar char="●"/>
            </a:pPr>
            <a:r>
              <a:rPr lang="en-GB" sz="1400">
                <a:solidFill>
                  <a:schemeClr val="dk1"/>
                </a:solidFill>
                <a:latin typeface="Times New Roman"/>
                <a:ea typeface="Times New Roman"/>
                <a:cs typeface="Times New Roman"/>
                <a:sym typeface="Times New Roman"/>
              </a:rPr>
              <a:t>Elderly care</a:t>
            </a:r>
            <a:endParaRPr sz="1400">
              <a:solidFill>
                <a:schemeClr val="dk1"/>
              </a:solidFill>
              <a:latin typeface="Times New Roman"/>
              <a:ea typeface="Times New Roman"/>
              <a:cs typeface="Times New Roman"/>
              <a:sym typeface="Times New Roman"/>
            </a:endParaRPr>
          </a:p>
          <a:p>
            <a:pPr indent="-266700" lvl="0" marL="685800" rtl="0" algn="l">
              <a:lnSpc>
                <a:spcPct val="115000"/>
              </a:lnSpc>
              <a:spcBef>
                <a:spcPts val="0"/>
              </a:spcBef>
              <a:spcAft>
                <a:spcPts val="0"/>
              </a:spcAft>
              <a:buClr>
                <a:schemeClr val="dk1"/>
              </a:buClr>
              <a:buSzPts val="1600"/>
              <a:buFont typeface="Times New Roman"/>
              <a:buChar char="●"/>
            </a:pPr>
            <a:r>
              <a:rPr lang="en-GB" sz="1400">
                <a:solidFill>
                  <a:schemeClr val="dk1"/>
                </a:solidFill>
                <a:latin typeface="Times New Roman"/>
                <a:ea typeface="Times New Roman"/>
                <a:cs typeface="Times New Roman"/>
                <a:sym typeface="Times New Roman"/>
              </a:rPr>
              <a:t>Ignoring symptoms</a:t>
            </a:r>
            <a:endParaRPr sz="1400">
              <a:solidFill>
                <a:schemeClr val="dk1"/>
              </a:solidFill>
              <a:latin typeface="Times New Roman"/>
              <a:ea typeface="Times New Roman"/>
              <a:cs typeface="Times New Roman"/>
              <a:sym typeface="Times New Roman"/>
            </a:endParaRPr>
          </a:p>
          <a:p>
            <a:pPr indent="0" lvl="0" marL="457200" rtl="0" algn="l">
              <a:lnSpc>
                <a:spcPct val="115000"/>
              </a:lnSpc>
              <a:spcBef>
                <a:spcPts val="0"/>
              </a:spcBef>
              <a:spcAft>
                <a:spcPts val="0"/>
              </a:spcAft>
              <a:buSzPts val="1800"/>
              <a:buNone/>
            </a:pPr>
            <a:r>
              <a:t/>
            </a:r>
            <a:endParaRPr sz="1600">
              <a:solidFill>
                <a:schemeClr val="dk1"/>
              </a:solidFill>
              <a:latin typeface="Times New Roman"/>
              <a:ea typeface="Times New Roman"/>
              <a:cs typeface="Times New Roman"/>
              <a:sym typeface="Times New Roman"/>
            </a:endParaRPr>
          </a:p>
          <a:p>
            <a:pPr indent="0" lvl="0" marL="1028700" rtl="0" algn="l">
              <a:lnSpc>
                <a:spcPct val="115000"/>
              </a:lnSpc>
              <a:spcBef>
                <a:spcPts val="1200"/>
              </a:spcBef>
              <a:spcAft>
                <a:spcPts val="0"/>
              </a:spcAft>
              <a:buSzPts val="1800"/>
              <a:buNone/>
            </a:pPr>
            <a:r>
              <a:t/>
            </a:r>
            <a:endParaRPr sz="1600">
              <a:solidFill>
                <a:schemeClr val="dk1"/>
              </a:solidFill>
              <a:latin typeface="Times New Roman"/>
              <a:ea typeface="Times New Roman"/>
              <a:cs typeface="Times New Roman"/>
              <a:sym typeface="Times New Roman"/>
            </a:endParaRPr>
          </a:p>
        </p:txBody>
      </p:sp>
      <p:sp>
        <p:nvSpPr>
          <p:cNvPr id="137" name="Google Shape;137;g3002da1d094_0_329"/>
          <p:cNvSpPr txBox="1"/>
          <p:nvPr/>
        </p:nvSpPr>
        <p:spPr>
          <a:xfrm>
            <a:off x="6285713" y="1056469"/>
            <a:ext cx="1560900" cy="511200"/>
          </a:xfrm>
          <a:prstGeom prst="rect">
            <a:avLst/>
          </a:prstGeom>
          <a:solidFill>
            <a:srgbClr val="FCE5CD"/>
          </a:solidFill>
          <a:ln cap="flat" cmpd="sng" w="38100">
            <a:solidFill>
              <a:srgbClr val="00B0F0"/>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80000"/>
              </a:lnSpc>
              <a:spcBef>
                <a:spcPts val="0"/>
              </a:spcBef>
              <a:spcAft>
                <a:spcPts val="0"/>
              </a:spcAft>
              <a:buClr>
                <a:srgbClr val="000000"/>
              </a:buClr>
              <a:buSzPts val="1700"/>
              <a:buFont typeface="Arial"/>
              <a:buNone/>
            </a:pPr>
            <a:r>
              <a:rPr b="1" i="0" lang="en-GB" sz="1500" u="none" cap="none" strike="noStrike">
                <a:solidFill>
                  <a:srgbClr val="000000"/>
                </a:solidFill>
                <a:latin typeface="Times New Roman"/>
                <a:ea typeface="Times New Roman"/>
                <a:cs typeface="Times New Roman"/>
                <a:sym typeface="Times New Roman"/>
              </a:rPr>
              <a:t>Tracking Symptoms</a:t>
            </a:r>
            <a:endParaRPr b="1" i="0" sz="1500" u="none" cap="none" strike="noStrike">
              <a:solidFill>
                <a:srgbClr val="000000"/>
              </a:solidFill>
              <a:latin typeface="Times New Roman"/>
              <a:ea typeface="Times New Roman"/>
              <a:cs typeface="Times New Roman"/>
              <a:sym typeface="Times New Roman"/>
            </a:endParaRPr>
          </a:p>
        </p:txBody>
      </p:sp>
      <p:sp>
        <p:nvSpPr>
          <p:cNvPr id="138" name="Google Shape;138;g3002da1d094_0_329"/>
          <p:cNvSpPr txBox="1"/>
          <p:nvPr/>
        </p:nvSpPr>
        <p:spPr>
          <a:xfrm>
            <a:off x="6285713" y="1745888"/>
            <a:ext cx="1560900" cy="304200"/>
          </a:xfrm>
          <a:prstGeom prst="rect">
            <a:avLst/>
          </a:prstGeom>
          <a:solidFill>
            <a:srgbClr val="F9CB9C"/>
          </a:solidFill>
          <a:ln cap="flat" cmpd="sng" w="38100">
            <a:solidFill>
              <a:srgbClr val="00B0F0"/>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80000"/>
              </a:lnSpc>
              <a:spcBef>
                <a:spcPts val="0"/>
              </a:spcBef>
              <a:spcAft>
                <a:spcPts val="0"/>
              </a:spcAft>
              <a:buClr>
                <a:srgbClr val="000000"/>
              </a:buClr>
              <a:buSzPts val="1700"/>
              <a:buFont typeface="Arial"/>
              <a:buNone/>
            </a:pPr>
            <a:r>
              <a:rPr b="1" i="0" lang="en-GB" sz="1500" u="none" cap="none" strike="noStrike">
                <a:solidFill>
                  <a:srgbClr val="000000"/>
                </a:solidFill>
                <a:latin typeface="Times New Roman"/>
                <a:ea typeface="Times New Roman"/>
                <a:cs typeface="Times New Roman"/>
                <a:sym typeface="Times New Roman"/>
              </a:rPr>
              <a:t>Diagnosis</a:t>
            </a:r>
            <a:endParaRPr b="1" i="0" sz="1500" u="none" cap="none" strike="noStrike">
              <a:solidFill>
                <a:srgbClr val="000000"/>
              </a:solidFill>
              <a:latin typeface="Times New Roman"/>
              <a:ea typeface="Times New Roman"/>
              <a:cs typeface="Times New Roman"/>
              <a:sym typeface="Times New Roman"/>
            </a:endParaRPr>
          </a:p>
        </p:txBody>
      </p:sp>
      <p:sp>
        <p:nvSpPr>
          <p:cNvPr id="139" name="Google Shape;139;g3002da1d094_0_329"/>
          <p:cNvSpPr txBox="1"/>
          <p:nvPr/>
        </p:nvSpPr>
        <p:spPr>
          <a:xfrm>
            <a:off x="6285713" y="2236406"/>
            <a:ext cx="1615500" cy="511200"/>
          </a:xfrm>
          <a:prstGeom prst="rect">
            <a:avLst/>
          </a:prstGeom>
          <a:solidFill>
            <a:srgbClr val="F6B26B"/>
          </a:solidFill>
          <a:ln cap="flat" cmpd="sng" w="38100">
            <a:solidFill>
              <a:srgbClr val="00B0F0"/>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80000"/>
              </a:lnSpc>
              <a:spcBef>
                <a:spcPts val="0"/>
              </a:spcBef>
              <a:spcAft>
                <a:spcPts val="0"/>
              </a:spcAft>
              <a:buClr>
                <a:srgbClr val="000000"/>
              </a:buClr>
              <a:buSzPts val="1700"/>
              <a:buFont typeface="Arial"/>
              <a:buNone/>
            </a:pPr>
            <a:r>
              <a:rPr b="1" i="0" lang="en-GB" sz="1500" u="none" cap="none" strike="noStrike">
                <a:solidFill>
                  <a:srgbClr val="000000"/>
                </a:solidFill>
                <a:latin typeface="Times New Roman"/>
                <a:ea typeface="Times New Roman"/>
                <a:cs typeface="Times New Roman"/>
                <a:sym typeface="Times New Roman"/>
              </a:rPr>
              <a:t>Treatment Options</a:t>
            </a:r>
            <a:endParaRPr b="1" i="0" sz="1500" u="none" cap="none" strike="noStrike">
              <a:solidFill>
                <a:srgbClr val="000000"/>
              </a:solidFill>
              <a:latin typeface="Times New Roman"/>
              <a:ea typeface="Times New Roman"/>
              <a:cs typeface="Times New Roman"/>
              <a:sym typeface="Times New Roman"/>
            </a:endParaRPr>
          </a:p>
        </p:txBody>
      </p:sp>
      <p:sp>
        <p:nvSpPr>
          <p:cNvPr id="140" name="Google Shape;140;g3002da1d094_0_329"/>
          <p:cNvSpPr txBox="1"/>
          <p:nvPr/>
        </p:nvSpPr>
        <p:spPr>
          <a:xfrm>
            <a:off x="6285713" y="2929425"/>
            <a:ext cx="1615500" cy="511200"/>
          </a:xfrm>
          <a:prstGeom prst="rect">
            <a:avLst/>
          </a:prstGeom>
          <a:solidFill>
            <a:srgbClr val="E69138"/>
          </a:solidFill>
          <a:ln cap="flat" cmpd="sng" w="38100">
            <a:solidFill>
              <a:srgbClr val="00B0F0"/>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80000"/>
              </a:lnSpc>
              <a:spcBef>
                <a:spcPts val="0"/>
              </a:spcBef>
              <a:spcAft>
                <a:spcPts val="0"/>
              </a:spcAft>
              <a:buClr>
                <a:srgbClr val="000000"/>
              </a:buClr>
              <a:buSzPts val="1700"/>
              <a:buFont typeface="Arial"/>
              <a:buNone/>
            </a:pPr>
            <a:r>
              <a:rPr b="1" i="0" lang="en-GB" sz="1500" u="none" cap="none" strike="noStrike">
                <a:solidFill>
                  <a:srgbClr val="000000"/>
                </a:solidFill>
                <a:latin typeface="Times New Roman"/>
                <a:ea typeface="Times New Roman"/>
                <a:cs typeface="Times New Roman"/>
                <a:sym typeface="Times New Roman"/>
              </a:rPr>
              <a:t>Medication Management</a:t>
            </a:r>
            <a:endParaRPr b="1" i="0" sz="1500" u="none" cap="none" strike="noStrike">
              <a:solidFill>
                <a:srgbClr val="000000"/>
              </a:solidFill>
              <a:latin typeface="Times New Roman"/>
              <a:ea typeface="Times New Roman"/>
              <a:cs typeface="Times New Roman"/>
              <a:sym typeface="Times New Roman"/>
            </a:endParaRPr>
          </a:p>
        </p:txBody>
      </p:sp>
      <p:sp>
        <p:nvSpPr>
          <p:cNvPr id="141" name="Google Shape;141;g3002da1d094_0_329"/>
          <p:cNvSpPr txBox="1"/>
          <p:nvPr/>
        </p:nvSpPr>
        <p:spPr>
          <a:xfrm>
            <a:off x="6285713" y="3612544"/>
            <a:ext cx="1615500" cy="511200"/>
          </a:xfrm>
          <a:prstGeom prst="rect">
            <a:avLst/>
          </a:prstGeom>
          <a:solidFill>
            <a:srgbClr val="F9CB9C"/>
          </a:solidFill>
          <a:ln cap="flat" cmpd="sng" w="38100">
            <a:solidFill>
              <a:srgbClr val="00B0F0"/>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80000"/>
              </a:lnSpc>
              <a:spcBef>
                <a:spcPts val="0"/>
              </a:spcBef>
              <a:spcAft>
                <a:spcPts val="0"/>
              </a:spcAft>
              <a:buClr>
                <a:srgbClr val="000000"/>
              </a:buClr>
              <a:buSzPts val="1700"/>
              <a:buFont typeface="Arial"/>
              <a:buNone/>
            </a:pPr>
            <a:r>
              <a:rPr b="1" i="0" lang="en-GB" sz="1500" u="none" cap="none" strike="noStrike">
                <a:solidFill>
                  <a:srgbClr val="000000"/>
                </a:solidFill>
                <a:latin typeface="Times New Roman"/>
                <a:ea typeface="Times New Roman"/>
                <a:cs typeface="Times New Roman"/>
                <a:sym typeface="Times New Roman"/>
              </a:rPr>
              <a:t>Post Care Importance</a:t>
            </a:r>
            <a:endParaRPr b="1" i="0" sz="1500" u="none" cap="none" strike="noStrike">
              <a:solidFill>
                <a:srgbClr val="000000"/>
              </a:solidFill>
              <a:latin typeface="Times New Roman"/>
              <a:ea typeface="Times New Roman"/>
              <a:cs typeface="Times New Roman"/>
              <a:sym typeface="Times New Roman"/>
            </a:endParaRPr>
          </a:p>
        </p:txBody>
      </p:sp>
      <p:sp>
        <p:nvSpPr>
          <p:cNvPr id="142" name="Google Shape;142;g3002da1d094_0_329"/>
          <p:cNvSpPr txBox="1"/>
          <p:nvPr/>
        </p:nvSpPr>
        <p:spPr>
          <a:xfrm>
            <a:off x="6285713" y="4295663"/>
            <a:ext cx="1615500" cy="457800"/>
          </a:xfrm>
          <a:prstGeom prst="rect">
            <a:avLst/>
          </a:prstGeom>
          <a:solidFill>
            <a:srgbClr val="FCE5CD"/>
          </a:solidFill>
          <a:ln cap="flat" cmpd="sng" w="38100">
            <a:solidFill>
              <a:srgbClr val="00B0F0"/>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80000"/>
              </a:lnSpc>
              <a:spcBef>
                <a:spcPts val="0"/>
              </a:spcBef>
              <a:spcAft>
                <a:spcPts val="0"/>
              </a:spcAft>
              <a:buClr>
                <a:srgbClr val="000000"/>
              </a:buClr>
              <a:buSzPts val="1700"/>
              <a:buFont typeface="Arial"/>
              <a:buNone/>
            </a:pPr>
            <a:r>
              <a:rPr b="1" i="0" lang="en-GB" sz="1500" u="none" cap="none" strike="noStrike">
                <a:solidFill>
                  <a:srgbClr val="000000"/>
                </a:solidFill>
                <a:latin typeface="Times New Roman"/>
                <a:ea typeface="Times New Roman"/>
                <a:cs typeface="Times New Roman"/>
                <a:sym typeface="Times New Roman"/>
              </a:rPr>
              <a:t>Preventive</a:t>
            </a:r>
            <a:endParaRPr b="1" i="0" sz="1500" u="none" cap="none" strike="noStrike">
              <a:solidFill>
                <a:srgbClr val="000000"/>
              </a:solidFill>
              <a:latin typeface="Times New Roman"/>
              <a:ea typeface="Times New Roman"/>
              <a:cs typeface="Times New Roman"/>
              <a:sym typeface="Times New Roman"/>
            </a:endParaRPr>
          </a:p>
          <a:p>
            <a:pPr indent="0" lvl="0" marL="0" marR="0" rtl="0" algn="ctr">
              <a:lnSpc>
                <a:spcPct val="80000"/>
              </a:lnSpc>
              <a:spcBef>
                <a:spcPts val="0"/>
              </a:spcBef>
              <a:spcAft>
                <a:spcPts val="0"/>
              </a:spcAft>
              <a:buClr>
                <a:srgbClr val="000000"/>
              </a:buClr>
              <a:buSzPts val="1700"/>
              <a:buFont typeface="Arial"/>
              <a:buNone/>
            </a:pPr>
            <a:r>
              <a:rPr b="1" i="0" lang="en-GB" sz="1500" u="none" cap="none" strike="noStrike">
                <a:solidFill>
                  <a:srgbClr val="000000"/>
                </a:solidFill>
                <a:latin typeface="Times New Roman"/>
                <a:ea typeface="Times New Roman"/>
                <a:cs typeface="Times New Roman"/>
                <a:sym typeface="Times New Roman"/>
              </a:rPr>
              <a:t>Choices</a:t>
            </a:r>
            <a:endParaRPr b="1" i="0" sz="1500" u="none" cap="none" strike="noStrike">
              <a:solidFill>
                <a:srgbClr val="000000"/>
              </a:solidFill>
              <a:latin typeface="Times New Roman"/>
              <a:ea typeface="Times New Roman"/>
              <a:cs typeface="Times New Roman"/>
              <a:sym typeface="Times New Roman"/>
            </a:endParaRPr>
          </a:p>
        </p:txBody>
      </p:sp>
      <p:cxnSp>
        <p:nvCxnSpPr>
          <p:cNvPr id="143" name="Google Shape;143;g3002da1d094_0_329"/>
          <p:cNvCxnSpPr/>
          <p:nvPr/>
        </p:nvCxnSpPr>
        <p:spPr>
          <a:xfrm>
            <a:off x="7066125" y="1567669"/>
            <a:ext cx="0" cy="210000"/>
          </a:xfrm>
          <a:prstGeom prst="straightConnector1">
            <a:avLst/>
          </a:prstGeom>
          <a:noFill/>
          <a:ln cap="flat" cmpd="sng" w="28575">
            <a:solidFill>
              <a:srgbClr val="FF0000"/>
            </a:solidFill>
            <a:prstDash val="solid"/>
            <a:miter lim="800000"/>
            <a:headEnd len="sm" w="sm" type="none"/>
            <a:tailEnd len="med" w="med" type="triangle"/>
          </a:ln>
        </p:spPr>
      </p:cxnSp>
      <p:cxnSp>
        <p:nvCxnSpPr>
          <p:cNvPr id="144" name="Google Shape;144;g3002da1d094_0_329"/>
          <p:cNvCxnSpPr/>
          <p:nvPr/>
        </p:nvCxnSpPr>
        <p:spPr>
          <a:xfrm>
            <a:off x="7066125" y="2050088"/>
            <a:ext cx="0" cy="210000"/>
          </a:xfrm>
          <a:prstGeom prst="straightConnector1">
            <a:avLst/>
          </a:prstGeom>
          <a:noFill/>
          <a:ln cap="flat" cmpd="sng" w="28575">
            <a:solidFill>
              <a:srgbClr val="FF0000"/>
            </a:solidFill>
            <a:prstDash val="solid"/>
            <a:miter lim="800000"/>
            <a:headEnd len="sm" w="sm" type="none"/>
            <a:tailEnd len="med" w="med" type="triangle"/>
          </a:ln>
        </p:spPr>
      </p:cxnSp>
      <p:cxnSp>
        <p:nvCxnSpPr>
          <p:cNvPr id="145" name="Google Shape;145;g3002da1d094_0_329"/>
          <p:cNvCxnSpPr/>
          <p:nvPr/>
        </p:nvCxnSpPr>
        <p:spPr>
          <a:xfrm>
            <a:off x="7066125" y="2726353"/>
            <a:ext cx="0" cy="210000"/>
          </a:xfrm>
          <a:prstGeom prst="straightConnector1">
            <a:avLst/>
          </a:prstGeom>
          <a:noFill/>
          <a:ln cap="flat" cmpd="sng" w="28575">
            <a:solidFill>
              <a:srgbClr val="FF0000"/>
            </a:solidFill>
            <a:prstDash val="solid"/>
            <a:miter lim="800000"/>
            <a:headEnd len="sm" w="sm" type="none"/>
            <a:tailEnd len="med" w="med" type="triangle"/>
          </a:ln>
        </p:spPr>
      </p:cxnSp>
      <p:cxnSp>
        <p:nvCxnSpPr>
          <p:cNvPr id="146" name="Google Shape;146;g3002da1d094_0_329"/>
          <p:cNvCxnSpPr/>
          <p:nvPr/>
        </p:nvCxnSpPr>
        <p:spPr>
          <a:xfrm>
            <a:off x="7093463" y="4105763"/>
            <a:ext cx="0" cy="210000"/>
          </a:xfrm>
          <a:prstGeom prst="straightConnector1">
            <a:avLst/>
          </a:prstGeom>
          <a:noFill/>
          <a:ln cap="flat" cmpd="sng" w="28575">
            <a:solidFill>
              <a:srgbClr val="FF0000"/>
            </a:solidFill>
            <a:prstDash val="solid"/>
            <a:miter lim="800000"/>
            <a:headEnd len="sm" w="sm" type="none"/>
            <a:tailEnd len="med" w="med" type="triangle"/>
          </a:ln>
        </p:spPr>
      </p:cxnSp>
      <p:cxnSp>
        <p:nvCxnSpPr>
          <p:cNvPr id="147" name="Google Shape;147;g3002da1d094_0_329"/>
          <p:cNvCxnSpPr/>
          <p:nvPr/>
        </p:nvCxnSpPr>
        <p:spPr>
          <a:xfrm>
            <a:off x="7093463" y="3416672"/>
            <a:ext cx="0" cy="210000"/>
          </a:xfrm>
          <a:prstGeom prst="straightConnector1">
            <a:avLst/>
          </a:prstGeom>
          <a:noFill/>
          <a:ln cap="flat" cmpd="sng" w="28575">
            <a:solidFill>
              <a:srgbClr val="FF0000"/>
            </a:solidFill>
            <a:prstDash val="solid"/>
            <a:miter lim="800000"/>
            <a:headEnd len="sm" w="sm" type="none"/>
            <a:tailEnd len="med" w="med" type="triangle"/>
          </a:ln>
        </p:spPr>
      </p:cxnSp>
      <p:sp>
        <p:nvSpPr>
          <p:cNvPr id="148" name="Google Shape;148;g3002da1d094_0_329"/>
          <p:cNvSpPr/>
          <p:nvPr/>
        </p:nvSpPr>
        <p:spPr>
          <a:xfrm>
            <a:off x="0" y="4943869"/>
            <a:ext cx="9144000" cy="199800"/>
          </a:xfrm>
          <a:prstGeom prst="rect">
            <a:avLst/>
          </a:prstGeom>
          <a:solidFill>
            <a:schemeClr val="accent5"/>
          </a:solidFill>
          <a:ln>
            <a:noFill/>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accent5"/>
              </a:solidFill>
              <a:highlight>
                <a:schemeClr val="accent5"/>
              </a:highlight>
              <a:latin typeface="Calibri"/>
              <a:ea typeface="Calibri"/>
              <a:cs typeface="Calibri"/>
              <a:sym typeface="Calibri"/>
            </a:endParaRPr>
          </a:p>
        </p:txBody>
      </p:sp>
      <p:sp>
        <p:nvSpPr>
          <p:cNvPr id="149" name="Google Shape;149;g3002da1d094_0_329"/>
          <p:cNvSpPr txBox="1"/>
          <p:nvPr>
            <p:ph idx="12" type="sldNum"/>
          </p:nvPr>
        </p:nvSpPr>
        <p:spPr>
          <a:xfrm>
            <a:off x="8707763" y="4943869"/>
            <a:ext cx="303000" cy="1998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SzPts val="900"/>
              <a:buNone/>
            </a:pPr>
            <a:fld id="{00000000-1234-1234-1234-123412341234}" type="slidenum">
              <a:rPr lang="en-GB" sz="1100">
                <a:solidFill>
                  <a:schemeClr val="lt1"/>
                </a:solidFill>
                <a:latin typeface="Roboto Black"/>
                <a:ea typeface="Roboto Black"/>
                <a:cs typeface="Roboto Black"/>
                <a:sym typeface="Roboto Black"/>
              </a:rPr>
              <a:t>‹#›</a:t>
            </a:fld>
            <a:endParaRPr sz="1100">
              <a:solidFill>
                <a:schemeClr val="lt1"/>
              </a:solidFill>
              <a:latin typeface="Roboto Black"/>
              <a:ea typeface="Roboto Black"/>
              <a:cs typeface="Roboto Black"/>
              <a:sym typeface="Roboto Black"/>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pic>
        <p:nvPicPr>
          <p:cNvPr id="154" name="Google Shape;154;g3002da1d094_0_365"/>
          <p:cNvPicPr preferRelativeResize="0"/>
          <p:nvPr/>
        </p:nvPicPr>
        <p:blipFill rotWithShape="1">
          <a:blip r:embed="rId3">
            <a:alphaModFix/>
          </a:blip>
          <a:srcRect b="0" l="0" r="0" t="0"/>
          <a:stretch/>
        </p:blipFill>
        <p:spPr>
          <a:xfrm>
            <a:off x="8043697" y="-116410"/>
            <a:ext cx="1227300" cy="690350"/>
          </a:xfrm>
          <a:prstGeom prst="rect">
            <a:avLst/>
          </a:prstGeom>
          <a:noFill/>
          <a:ln>
            <a:noFill/>
          </a:ln>
        </p:spPr>
      </p:pic>
      <p:pic>
        <p:nvPicPr>
          <p:cNvPr id="155" name="Google Shape;155;g3002da1d094_0_365"/>
          <p:cNvPicPr preferRelativeResize="0"/>
          <p:nvPr/>
        </p:nvPicPr>
        <p:blipFill rotWithShape="1">
          <a:blip r:embed="rId4">
            <a:alphaModFix/>
          </a:blip>
          <a:srcRect b="0" l="0" r="0" t="0"/>
          <a:stretch/>
        </p:blipFill>
        <p:spPr>
          <a:xfrm>
            <a:off x="129506" y="102300"/>
            <a:ext cx="813750" cy="361669"/>
          </a:xfrm>
          <a:prstGeom prst="rect">
            <a:avLst/>
          </a:prstGeom>
          <a:noFill/>
          <a:ln>
            <a:noFill/>
          </a:ln>
        </p:spPr>
      </p:pic>
      <p:sp>
        <p:nvSpPr>
          <p:cNvPr id="156" name="Google Shape;156;g3002da1d094_0_365"/>
          <p:cNvSpPr/>
          <p:nvPr/>
        </p:nvSpPr>
        <p:spPr>
          <a:xfrm>
            <a:off x="845211" y="1291613"/>
            <a:ext cx="800157" cy="942289"/>
          </a:xfrm>
          <a:custGeom>
            <a:rect b="b" l="l" r="r" t="t"/>
            <a:pathLst>
              <a:path extrusionOk="0" h="1675180" w="1270091">
                <a:moveTo>
                  <a:pt x="0" y="0"/>
                </a:moveTo>
                <a:lnTo>
                  <a:pt x="1270091" y="0"/>
                </a:lnTo>
                <a:lnTo>
                  <a:pt x="1270091" y="1675180"/>
                </a:lnTo>
                <a:lnTo>
                  <a:pt x="0" y="1675180"/>
                </a:lnTo>
                <a:lnTo>
                  <a:pt x="0" y="0"/>
                </a:lnTo>
                <a:close/>
              </a:path>
            </a:pathLst>
          </a:custGeom>
          <a:blipFill rotWithShape="1">
            <a:blip r:embed="rId5">
              <a:alphaModFix/>
            </a:blip>
            <a:stretch>
              <a:fillRect b="0" l="0" r="0" t="0"/>
            </a:stretch>
          </a:blipFill>
          <a:ln>
            <a:noFill/>
          </a:ln>
        </p:spPr>
      </p:sp>
      <p:sp>
        <p:nvSpPr>
          <p:cNvPr id="157" name="Google Shape;157;g3002da1d094_0_365"/>
          <p:cNvSpPr/>
          <p:nvPr/>
        </p:nvSpPr>
        <p:spPr>
          <a:xfrm>
            <a:off x="7638206" y="1363594"/>
            <a:ext cx="896481" cy="857596"/>
          </a:xfrm>
          <a:custGeom>
            <a:rect b="b" l="l" r="r" t="t"/>
            <a:pathLst>
              <a:path extrusionOk="0" h="1618105" w="1373918">
                <a:moveTo>
                  <a:pt x="0" y="0"/>
                </a:moveTo>
                <a:lnTo>
                  <a:pt x="1373919" y="0"/>
                </a:lnTo>
                <a:lnTo>
                  <a:pt x="1373919" y="1618105"/>
                </a:lnTo>
                <a:lnTo>
                  <a:pt x="0" y="1618105"/>
                </a:lnTo>
                <a:lnTo>
                  <a:pt x="0" y="0"/>
                </a:lnTo>
                <a:close/>
              </a:path>
            </a:pathLst>
          </a:custGeom>
          <a:blipFill rotWithShape="1">
            <a:blip r:embed="rId6">
              <a:alphaModFix/>
            </a:blip>
            <a:stretch>
              <a:fillRect b="0" l="0" r="0" t="0"/>
            </a:stretch>
          </a:blipFill>
          <a:ln>
            <a:noFill/>
          </a:ln>
        </p:spPr>
      </p:sp>
      <p:sp>
        <p:nvSpPr>
          <p:cNvPr id="158" name="Google Shape;158;g3002da1d094_0_365"/>
          <p:cNvSpPr/>
          <p:nvPr/>
        </p:nvSpPr>
        <p:spPr>
          <a:xfrm>
            <a:off x="3166181" y="1243370"/>
            <a:ext cx="823969" cy="856743"/>
          </a:xfrm>
          <a:custGeom>
            <a:rect b="b" l="l" r="r" t="t"/>
            <a:pathLst>
              <a:path extrusionOk="0" h="1593940" w="1599940">
                <a:moveTo>
                  <a:pt x="0" y="0"/>
                </a:moveTo>
                <a:lnTo>
                  <a:pt x="1599940" y="0"/>
                </a:lnTo>
                <a:lnTo>
                  <a:pt x="1599940" y="1593940"/>
                </a:lnTo>
                <a:lnTo>
                  <a:pt x="0" y="1593940"/>
                </a:lnTo>
                <a:lnTo>
                  <a:pt x="0" y="0"/>
                </a:lnTo>
                <a:close/>
              </a:path>
            </a:pathLst>
          </a:custGeom>
          <a:blipFill rotWithShape="1">
            <a:blip r:embed="rId7">
              <a:alphaModFix/>
            </a:blip>
            <a:stretch>
              <a:fillRect b="0" l="0" r="0" t="0"/>
            </a:stretch>
          </a:blipFill>
          <a:ln>
            <a:noFill/>
          </a:ln>
        </p:spPr>
      </p:sp>
      <p:sp>
        <p:nvSpPr>
          <p:cNvPr id="159" name="Google Shape;159;g3002da1d094_0_365"/>
          <p:cNvSpPr/>
          <p:nvPr/>
        </p:nvSpPr>
        <p:spPr>
          <a:xfrm>
            <a:off x="5394638" y="1315744"/>
            <a:ext cx="826522" cy="943304"/>
          </a:xfrm>
          <a:custGeom>
            <a:rect b="b" l="l" r="r" t="t"/>
            <a:pathLst>
              <a:path extrusionOk="0" h="1633427" w="1523542">
                <a:moveTo>
                  <a:pt x="0" y="0"/>
                </a:moveTo>
                <a:lnTo>
                  <a:pt x="1523542" y="0"/>
                </a:lnTo>
                <a:lnTo>
                  <a:pt x="1523542" y="1633428"/>
                </a:lnTo>
                <a:lnTo>
                  <a:pt x="0" y="1633428"/>
                </a:lnTo>
                <a:lnTo>
                  <a:pt x="0" y="0"/>
                </a:lnTo>
                <a:close/>
              </a:path>
            </a:pathLst>
          </a:custGeom>
          <a:blipFill rotWithShape="1">
            <a:blip r:embed="rId8">
              <a:alphaModFix/>
            </a:blip>
            <a:stretch>
              <a:fillRect b="0" l="0" r="0" t="0"/>
            </a:stretch>
          </a:blipFill>
          <a:ln>
            <a:noFill/>
          </a:ln>
        </p:spPr>
      </p:sp>
      <p:sp>
        <p:nvSpPr>
          <p:cNvPr id="160" name="Google Shape;160;g3002da1d094_0_365"/>
          <p:cNvSpPr/>
          <p:nvPr/>
        </p:nvSpPr>
        <p:spPr>
          <a:xfrm>
            <a:off x="6532207" y="3038632"/>
            <a:ext cx="1128517" cy="960650"/>
          </a:xfrm>
          <a:custGeom>
            <a:rect b="b" l="l" r="r" t="t"/>
            <a:pathLst>
              <a:path extrusionOk="0" h="1921300" w="2257033">
                <a:moveTo>
                  <a:pt x="0" y="0"/>
                </a:moveTo>
                <a:lnTo>
                  <a:pt x="2257033" y="0"/>
                </a:lnTo>
                <a:lnTo>
                  <a:pt x="2257033" y="1921299"/>
                </a:lnTo>
                <a:lnTo>
                  <a:pt x="0" y="1921299"/>
                </a:lnTo>
                <a:lnTo>
                  <a:pt x="0" y="0"/>
                </a:lnTo>
                <a:close/>
              </a:path>
            </a:pathLst>
          </a:custGeom>
          <a:blipFill rotWithShape="1">
            <a:blip r:embed="rId9">
              <a:alphaModFix/>
            </a:blip>
            <a:stretch>
              <a:fillRect b="0" l="0" r="0" t="0"/>
            </a:stretch>
          </a:blipFill>
          <a:ln>
            <a:noFill/>
          </a:ln>
        </p:spPr>
      </p:sp>
      <p:sp>
        <p:nvSpPr>
          <p:cNvPr id="161" name="Google Shape;161;g3002da1d094_0_365"/>
          <p:cNvSpPr/>
          <p:nvPr/>
        </p:nvSpPr>
        <p:spPr>
          <a:xfrm>
            <a:off x="1379269" y="3137156"/>
            <a:ext cx="1132986" cy="1054669"/>
          </a:xfrm>
          <a:custGeom>
            <a:rect b="b" l="l" r="r" t="t"/>
            <a:pathLst>
              <a:path extrusionOk="0" h="2088453" w="2088453">
                <a:moveTo>
                  <a:pt x="0" y="0"/>
                </a:moveTo>
                <a:lnTo>
                  <a:pt x="2088452" y="0"/>
                </a:lnTo>
                <a:lnTo>
                  <a:pt x="2088452" y="2088452"/>
                </a:lnTo>
                <a:lnTo>
                  <a:pt x="0" y="2088452"/>
                </a:lnTo>
                <a:lnTo>
                  <a:pt x="0" y="0"/>
                </a:lnTo>
                <a:close/>
              </a:path>
            </a:pathLst>
          </a:custGeom>
          <a:blipFill rotWithShape="1">
            <a:blip r:embed="rId10">
              <a:alphaModFix/>
            </a:blip>
            <a:stretch>
              <a:fillRect b="0" l="0" r="0" t="0"/>
            </a:stretch>
          </a:blipFill>
          <a:ln>
            <a:noFill/>
          </a:ln>
        </p:spPr>
      </p:sp>
      <p:sp>
        <p:nvSpPr>
          <p:cNvPr id="162" name="Google Shape;162;g3002da1d094_0_365"/>
          <p:cNvSpPr/>
          <p:nvPr/>
        </p:nvSpPr>
        <p:spPr>
          <a:xfrm>
            <a:off x="4196756" y="3326869"/>
            <a:ext cx="897496" cy="854642"/>
          </a:xfrm>
          <a:custGeom>
            <a:rect b="b" l="l" r="r" t="t"/>
            <a:pathLst>
              <a:path extrusionOk="0" h="1709284" w="1646781">
                <a:moveTo>
                  <a:pt x="0" y="0"/>
                </a:moveTo>
                <a:lnTo>
                  <a:pt x="1646781" y="0"/>
                </a:lnTo>
                <a:lnTo>
                  <a:pt x="1646781" y="1709284"/>
                </a:lnTo>
                <a:lnTo>
                  <a:pt x="0" y="1709284"/>
                </a:lnTo>
                <a:lnTo>
                  <a:pt x="0" y="0"/>
                </a:lnTo>
                <a:close/>
              </a:path>
            </a:pathLst>
          </a:custGeom>
          <a:blipFill rotWithShape="1">
            <a:blip r:embed="rId11">
              <a:alphaModFix/>
            </a:blip>
            <a:stretch>
              <a:fillRect b="0" l="0" r="0" t="0"/>
            </a:stretch>
          </a:blipFill>
          <a:ln>
            <a:noFill/>
          </a:ln>
        </p:spPr>
      </p:sp>
      <p:sp>
        <p:nvSpPr>
          <p:cNvPr id="163" name="Google Shape;163;g3002da1d094_0_365"/>
          <p:cNvSpPr txBox="1"/>
          <p:nvPr/>
        </p:nvSpPr>
        <p:spPr>
          <a:xfrm>
            <a:off x="920391" y="135488"/>
            <a:ext cx="7448100" cy="837300"/>
          </a:xfrm>
          <a:prstGeom prst="rect">
            <a:avLst/>
          </a:prstGeom>
          <a:noFill/>
          <a:ln>
            <a:noFill/>
          </a:ln>
        </p:spPr>
        <p:txBody>
          <a:bodyPr anchorCtr="0" anchor="t" bIns="0" lIns="0" spcFirstLastPara="1" rIns="0" wrap="square" tIns="0">
            <a:spAutoFit/>
          </a:bodyPr>
          <a:lstStyle/>
          <a:p>
            <a:pPr indent="0" lvl="0" marL="0" marR="0" rtl="0" algn="ctr">
              <a:lnSpc>
                <a:spcPct val="85000"/>
              </a:lnSpc>
              <a:spcBef>
                <a:spcPts val="0"/>
              </a:spcBef>
              <a:spcAft>
                <a:spcPts val="0"/>
              </a:spcAft>
              <a:buClr>
                <a:srgbClr val="3C53AC"/>
              </a:buClr>
              <a:buSzPts val="3600"/>
              <a:buFont typeface="Times New Roman"/>
              <a:buNone/>
            </a:pPr>
            <a:r>
              <a:rPr b="1" i="0" lang="en-GB" sz="3200" u="none" cap="none" strike="noStrike">
                <a:solidFill>
                  <a:srgbClr val="E96108"/>
                </a:solidFill>
                <a:latin typeface="Times New Roman"/>
                <a:ea typeface="Times New Roman"/>
                <a:cs typeface="Times New Roman"/>
                <a:sym typeface="Times New Roman"/>
              </a:rPr>
              <a:t>How Can Patients and Caregivers  help get safer outcomes?</a:t>
            </a:r>
            <a:endParaRPr b="0" i="0" sz="3200" u="none" cap="none" strike="noStrike">
              <a:solidFill>
                <a:srgbClr val="E96108"/>
              </a:solidFill>
              <a:latin typeface="Times New Roman"/>
              <a:ea typeface="Times New Roman"/>
              <a:cs typeface="Times New Roman"/>
              <a:sym typeface="Times New Roman"/>
            </a:endParaRPr>
          </a:p>
        </p:txBody>
      </p:sp>
      <p:sp>
        <p:nvSpPr>
          <p:cNvPr id="164" name="Google Shape;164;g3002da1d094_0_365"/>
          <p:cNvSpPr txBox="1"/>
          <p:nvPr/>
        </p:nvSpPr>
        <p:spPr>
          <a:xfrm>
            <a:off x="285750" y="2273258"/>
            <a:ext cx="1983300" cy="497100"/>
          </a:xfrm>
          <a:prstGeom prst="rect">
            <a:avLst/>
          </a:prstGeom>
          <a:noFill/>
          <a:ln>
            <a:noFill/>
          </a:ln>
        </p:spPr>
        <p:txBody>
          <a:bodyPr anchorCtr="0" anchor="t" bIns="0" lIns="0" spcFirstLastPara="1" rIns="0" wrap="square" tIns="0">
            <a:spAutoFit/>
          </a:bodyPr>
          <a:lstStyle/>
          <a:p>
            <a:pPr indent="0" lvl="0" marL="0" marR="0" rtl="0" algn="ctr">
              <a:lnSpc>
                <a:spcPct val="85000"/>
              </a:lnSpc>
              <a:spcBef>
                <a:spcPts val="0"/>
              </a:spcBef>
              <a:spcAft>
                <a:spcPts val="0"/>
              </a:spcAft>
              <a:buClr>
                <a:srgbClr val="000000"/>
              </a:buClr>
              <a:buSzPts val="1900"/>
              <a:buFont typeface="Times New Roman"/>
              <a:buNone/>
            </a:pPr>
            <a:r>
              <a:rPr b="1" i="0" lang="en-GB" sz="1900" u="none" cap="none" strike="noStrike">
                <a:solidFill>
                  <a:srgbClr val="000000"/>
                </a:solidFill>
                <a:latin typeface="Times New Roman"/>
                <a:ea typeface="Times New Roman"/>
                <a:cs typeface="Times New Roman"/>
                <a:sym typeface="Times New Roman"/>
              </a:rPr>
              <a:t>Being Alert - Asking Questions</a:t>
            </a:r>
            <a:endParaRPr b="0" i="0" sz="1900" u="none" cap="none" strike="noStrike">
              <a:solidFill>
                <a:schemeClr val="dk1"/>
              </a:solidFill>
              <a:latin typeface="Times New Roman"/>
              <a:ea typeface="Times New Roman"/>
              <a:cs typeface="Times New Roman"/>
              <a:sym typeface="Times New Roman"/>
            </a:endParaRPr>
          </a:p>
        </p:txBody>
      </p:sp>
      <p:sp>
        <p:nvSpPr>
          <p:cNvPr id="165" name="Google Shape;165;g3002da1d094_0_365"/>
          <p:cNvSpPr txBox="1"/>
          <p:nvPr/>
        </p:nvSpPr>
        <p:spPr>
          <a:xfrm>
            <a:off x="7194077" y="2273808"/>
            <a:ext cx="1736400" cy="497100"/>
          </a:xfrm>
          <a:prstGeom prst="rect">
            <a:avLst/>
          </a:prstGeom>
          <a:noFill/>
          <a:ln>
            <a:noFill/>
          </a:ln>
        </p:spPr>
        <p:txBody>
          <a:bodyPr anchorCtr="0" anchor="t" bIns="0" lIns="0" spcFirstLastPara="1" rIns="0" wrap="square" tIns="0">
            <a:spAutoFit/>
          </a:bodyPr>
          <a:lstStyle/>
          <a:p>
            <a:pPr indent="0" lvl="0" marL="0" marR="0" rtl="0" algn="ctr">
              <a:lnSpc>
                <a:spcPct val="85000"/>
              </a:lnSpc>
              <a:spcBef>
                <a:spcPts val="0"/>
              </a:spcBef>
              <a:spcAft>
                <a:spcPts val="0"/>
              </a:spcAft>
              <a:buClr>
                <a:srgbClr val="000000"/>
              </a:buClr>
              <a:buSzPts val="1900"/>
              <a:buFont typeface="Times New Roman"/>
              <a:buNone/>
            </a:pPr>
            <a:r>
              <a:rPr b="1" i="0" lang="en-GB" sz="1900" u="none" cap="none" strike="noStrike">
                <a:solidFill>
                  <a:srgbClr val="000000"/>
                </a:solidFill>
                <a:latin typeface="Times New Roman"/>
                <a:ea typeface="Times New Roman"/>
                <a:cs typeface="Times New Roman"/>
                <a:sym typeface="Times New Roman"/>
              </a:rPr>
              <a:t>Keeping Track </a:t>
            </a:r>
            <a:endParaRPr b="1" i="0" sz="1900" u="none" cap="none" strike="noStrike">
              <a:solidFill>
                <a:srgbClr val="000000"/>
              </a:solidFill>
              <a:latin typeface="Times New Roman"/>
              <a:ea typeface="Times New Roman"/>
              <a:cs typeface="Times New Roman"/>
              <a:sym typeface="Times New Roman"/>
            </a:endParaRPr>
          </a:p>
          <a:p>
            <a:pPr indent="0" lvl="0" marL="0" marR="0" rtl="0" algn="ctr">
              <a:lnSpc>
                <a:spcPct val="85000"/>
              </a:lnSpc>
              <a:spcBef>
                <a:spcPts val="0"/>
              </a:spcBef>
              <a:spcAft>
                <a:spcPts val="0"/>
              </a:spcAft>
              <a:buClr>
                <a:srgbClr val="000000"/>
              </a:buClr>
              <a:buSzPts val="1900"/>
              <a:buFont typeface="Times New Roman"/>
              <a:buNone/>
            </a:pPr>
            <a:r>
              <a:rPr b="1" i="0" lang="en-GB" sz="1900" u="none" cap="none" strike="noStrike">
                <a:solidFill>
                  <a:srgbClr val="000000"/>
                </a:solidFill>
                <a:latin typeface="Times New Roman"/>
                <a:ea typeface="Times New Roman"/>
                <a:cs typeface="Times New Roman"/>
                <a:sym typeface="Times New Roman"/>
              </a:rPr>
              <a:t>of</a:t>
            </a:r>
            <a:r>
              <a:rPr b="1" i="0" lang="en-GB" sz="1900" u="none" cap="none" strike="noStrike">
                <a:solidFill>
                  <a:schemeClr val="dk1"/>
                </a:solidFill>
                <a:latin typeface="Times New Roman"/>
                <a:ea typeface="Times New Roman"/>
                <a:cs typeface="Times New Roman"/>
                <a:sym typeface="Times New Roman"/>
              </a:rPr>
              <a:t> </a:t>
            </a:r>
            <a:r>
              <a:rPr b="1" i="0" lang="en-GB" sz="1900" u="none" cap="none" strike="noStrike">
                <a:solidFill>
                  <a:srgbClr val="000000"/>
                </a:solidFill>
                <a:latin typeface="Times New Roman"/>
                <a:ea typeface="Times New Roman"/>
                <a:cs typeface="Times New Roman"/>
                <a:sym typeface="Times New Roman"/>
              </a:rPr>
              <a:t>Symptoms</a:t>
            </a:r>
            <a:endParaRPr b="0" i="0" sz="1900" u="none" cap="none" strike="noStrike">
              <a:solidFill>
                <a:schemeClr val="dk1"/>
              </a:solidFill>
              <a:latin typeface="Times New Roman"/>
              <a:ea typeface="Times New Roman"/>
              <a:cs typeface="Times New Roman"/>
              <a:sym typeface="Times New Roman"/>
            </a:endParaRPr>
          </a:p>
        </p:txBody>
      </p:sp>
      <p:sp>
        <p:nvSpPr>
          <p:cNvPr id="166" name="Google Shape;166;g3002da1d094_0_365"/>
          <p:cNvSpPr txBox="1"/>
          <p:nvPr/>
        </p:nvSpPr>
        <p:spPr>
          <a:xfrm>
            <a:off x="4857750" y="2302658"/>
            <a:ext cx="1960200" cy="745800"/>
          </a:xfrm>
          <a:prstGeom prst="rect">
            <a:avLst/>
          </a:prstGeom>
          <a:noFill/>
          <a:ln>
            <a:noFill/>
          </a:ln>
        </p:spPr>
        <p:txBody>
          <a:bodyPr anchorCtr="0" anchor="t" bIns="0" lIns="0" spcFirstLastPara="1" rIns="0" wrap="square" tIns="0">
            <a:spAutoFit/>
          </a:bodyPr>
          <a:lstStyle/>
          <a:p>
            <a:pPr indent="0" lvl="0" marL="0" marR="0" rtl="0" algn="ctr">
              <a:lnSpc>
                <a:spcPct val="85000"/>
              </a:lnSpc>
              <a:spcBef>
                <a:spcPts val="0"/>
              </a:spcBef>
              <a:spcAft>
                <a:spcPts val="0"/>
              </a:spcAft>
              <a:buClr>
                <a:srgbClr val="000000"/>
              </a:buClr>
              <a:buSzPts val="1900"/>
              <a:buFont typeface="Times New Roman"/>
              <a:buNone/>
            </a:pPr>
            <a:r>
              <a:rPr b="1" i="0" lang="en-GB" sz="1900" u="none" cap="none" strike="noStrike">
                <a:solidFill>
                  <a:srgbClr val="000000"/>
                </a:solidFill>
                <a:latin typeface="Times New Roman"/>
                <a:ea typeface="Times New Roman"/>
                <a:cs typeface="Times New Roman"/>
                <a:sym typeface="Times New Roman"/>
              </a:rPr>
              <a:t>Following Prescriptions/ Advise</a:t>
            </a:r>
            <a:endParaRPr b="0" i="0" sz="1900" u="none" cap="none" strike="noStrike">
              <a:solidFill>
                <a:schemeClr val="dk1"/>
              </a:solidFill>
              <a:latin typeface="Times New Roman"/>
              <a:ea typeface="Times New Roman"/>
              <a:cs typeface="Times New Roman"/>
              <a:sym typeface="Times New Roman"/>
            </a:endParaRPr>
          </a:p>
        </p:txBody>
      </p:sp>
      <p:sp>
        <p:nvSpPr>
          <p:cNvPr id="167" name="Google Shape;167;g3002da1d094_0_365"/>
          <p:cNvSpPr txBox="1"/>
          <p:nvPr/>
        </p:nvSpPr>
        <p:spPr>
          <a:xfrm>
            <a:off x="2747373" y="2131208"/>
            <a:ext cx="1799700" cy="745800"/>
          </a:xfrm>
          <a:prstGeom prst="rect">
            <a:avLst/>
          </a:prstGeom>
          <a:noFill/>
          <a:ln>
            <a:noFill/>
          </a:ln>
        </p:spPr>
        <p:txBody>
          <a:bodyPr anchorCtr="0" anchor="t" bIns="0" lIns="0" spcFirstLastPara="1" rIns="0" wrap="square" tIns="0">
            <a:spAutoFit/>
          </a:bodyPr>
          <a:lstStyle/>
          <a:p>
            <a:pPr indent="0" lvl="0" marL="0" marR="0" rtl="0" algn="ctr">
              <a:lnSpc>
                <a:spcPct val="85000"/>
              </a:lnSpc>
              <a:spcBef>
                <a:spcPts val="0"/>
              </a:spcBef>
              <a:spcAft>
                <a:spcPts val="0"/>
              </a:spcAft>
              <a:buClr>
                <a:srgbClr val="000000"/>
              </a:buClr>
              <a:buSzPts val="1900"/>
              <a:buFont typeface="Times New Roman"/>
              <a:buNone/>
            </a:pPr>
            <a:r>
              <a:rPr b="1" i="0" lang="en-GB" sz="1900" u="none" cap="none" strike="noStrike">
                <a:solidFill>
                  <a:srgbClr val="000000"/>
                </a:solidFill>
                <a:latin typeface="Times New Roman"/>
                <a:ea typeface="Times New Roman"/>
                <a:cs typeface="Times New Roman"/>
                <a:sym typeface="Times New Roman"/>
              </a:rPr>
              <a:t>Providing Complete Information</a:t>
            </a:r>
            <a:endParaRPr b="0" i="0" sz="1900" u="none" cap="none" strike="noStrike">
              <a:solidFill>
                <a:schemeClr val="dk1"/>
              </a:solidFill>
              <a:latin typeface="Times New Roman"/>
              <a:ea typeface="Times New Roman"/>
              <a:cs typeface="Times New Roman"/>
              <a:sym typeface="Times New Roman"/>
            </a:endParaRPr>
          </a:p>
        </p:txBody>
      </p:sp>
      <p:sp>
        <p:nvSpPr>
          <p:cNvPr id="168" name="Google Shape;168;g3002da1d094_0_365"/>
          <p:cNvSpPr txBox="1"/>
          <p:nvPr/>
        </p:nvSpPr>
        <p:spPr>
          <a:xfrm>
            <a:off x="3679799" y="4212150"/>
            <a:ext cx="2098200" cy="497100"/>
          </a:xfrm>
          <a:prstGeom prst="rect">
            <a:avLst/>
          </a:prstGeom>
          <a:noFill/>
          <a:ln>
            <a:noFill/>
          </a:ln>
        </p:spPr>
        <p:txBody>
          <a:bodyPr anchorCtr="0" anchor="t" bIns="0" lIns="0" spcFirstLastPara="1" rIns="0" wrap="square" tIns="0">
            <a:spAutoFit/>
          </a:bodyPr>
          <a:lstStyle/>
          <a:p>
            <a:pPr indent="0" lvl="0" marL="0" marR="0" rtl="0" algn="ctr">
              <a:lnSpc>
                <a:spcPct val="85000"/>
              </a:lnSpc>
              <a:spcBef>
                <a:spcPts val="0"/>
              </a:spcBef>
              <a:spcAft>
                <a:spcPts val="0"/>
              </a:spcAft>
              <a:buClr>
                <a:srgbClr val="000000"/>
              </a:buClr>
              <a:buSzPts val="1900"/>
              <a:buFont typeface="Times New Roman"/>
              <a:buNone/>
            </a:pPr>
            <a:r>
              <a:rPr b="1" i="0" lang="en-GB" sz="1900" u="none" cap="none" strike="noStrike">
                <a:solidFill>
                  <a:srgbClr val="000000"/>
                </a:solidFill>
                <a:latin typeface="Times New Roman"/>
                <a:ea typeface="Times New Roman"/>
                <a:cs typeface="Times New Roman"/>
                <a:sym typeface="Times New Roman"/>
              </a:rPr>
              <a:t>Keeping Updated Medical Records</a:t>
            </a:r>
            <a:endParaRPr b="0" i="0" sz="1900" u="none" cap="none" strike="noStrike">
              <a:solidFill>
                <a:schemeClr val="dk1"/>
              </a:solidFill>
              <a:latin typeface="Times New Roman"/>
              <a:ea typeface="Times New Roman"/>
              <a:cs typeface="Times New Roman"/>
              <a:sym typeface="Times New Roman"/>
            </a:endParaRPr>
          </a:p>
        </p:txBody>
      </p:sp>
      <p:sp>
        <p:nvSpPr>
          <p:cNvPr id="169" name="Google Shape;169;g3002da1d094_0_365"/>
          <p:cNvSpPr txBox="1"/>
          <p:nvPr/>
        </p:nvSpPr>
        <p:spPr>
          <a:xfrm>
            <a:off x="6139331" y="4023469"/>
            <a:ext cx="2332500" cy="745800"/>
          </a:xfrm>
          <a:prstGeom prst="rect">
            <a:avLst/>
          </a:prstGeom>
          <a:noFill/>
          <a:ln>
            <a:noFill/>
          </a:ln>
        </p:spPr>
        <p:txBody>
          <a:bodyPr anchorCtr="0" anchor="t" bIns="0" lIns="0" spcFirstLastPara="1" rIns="0" wrap="square" tIns="0">
            <a:spAutoFit/>
          </a:bodyPr>
          <a:lstStyle/>
          <a:p>
            <a:pPr indent="0" lvl="0" marL="0" marR="0" rtl="0" algn="ctr">
              <a:lnSpc>
                <a:spcPct val="85000"/>
              </a:lnSpc>
              <a:spcBef>
                <a:spcPts val="0"/>
              </a:spcBef>
              <a:spcAft>
                <a:spcPts val="0"/>
              </a:spcAft>
              <a:buClr>
                <a:schemeClr val="dk1"/>
              </a:buClr>
              <a:buSzPts val="1900"/>
              <a:buFont typeface="Times New Roman"/>
              <a:buNone/>
            </a:pPr>
            <a:r>
              <a:rPr b="1" i="0" lang="en-GB" sz="1900" u="none" cap="none" strike="noStrike">
                <a:solidFill>
                  <a:schemeClr val="dk1"/>
                </a:solidFill>
                <a:latin typeface="Times New Roman"/>
                <a:ea typeface="Times New Roman"/>
                <a:cs typeface="Times New Roman"/>
                <a:sym typeface="Times New Roman"/>
              </a:rPr>
              <a:t>Build trust </a:t>
            </a:r>
            <a:endParaRPr b="1" i="0" sz="1900" u="none" cap="none" strike="noStrike">
              <a:solidFill>
                <a:schemeClr val="dk1"/>
              </a:solidFill>
              <a:latin typeface="Times New Roman"/>
              <a:ea typeface="Times New Roman"/>
              <a:cs typeface="Times New Roman"/>
              <a:sym typeface="Times New Roman"/>
            </a:endParaRPr>
          </a:p>
          <a:p>
            <a:pPr indent="0" lvl="0" marL="0" marR="0" rtl="0" algn="ctr">
              <a:lnSpc>
                <a:spcPct val="85000"/>
              </a:lnSpc>
              <a:spcBef>
                <a:spcPts val="0"/>
              </a:spcBef>
              <a:spcAft>
                <a:spcPts val="0"/>
              </a:spcAft>
              <a:buClr>
                <a:schemeClr val="dk1"/>
              </a:buClr>
              <a:buSzPts val="1900"/>
              <a:buFont typeface="Times New Roman"/>
              <a:buNone/>
            </a:pPr>
            <a:r>
              <a:rPr b="1" i="0" lang="en-GB" sz="1900" u="none" cap="none" strike="noStrike">
                <a:solidFill>
                  <a:schemeClr val="dk1"/>
                </a:solidFill>
                <a:latin typeface="Times New Roman"/>
                <a:ea typeface="Times New Roman"/>
                <a:cs typeface="Times New Roman"/>
                <a:sym typeface="Times New Roman"/>
              </a:rPr>
              <a:t>&amp; provide</a:t>
            </a:r>
            <a:r>
              <a:rPr b="1" i="0" lang="en-GB" sz="1900" u="none" cap="none" strike="noStrike">
                <a:solidFill>
                  <a:srgbClr val="000000"/>
                </a:solidFill>
                <a:latin typeface="Times New Roman"/>
                <a:ea typeface="Times New Roman"/>
                <a:cs typeface="Times New Roman"/>
                <a:sym typeface="Times New Roman"/>
              </a:rPr>
              <a:t> </a:t>
            </a:r>
            <a:endParaRPr b="0" i="0" sz="1900" u="none" cap="none" strike="noStrike">
              <a:solidFill>
                <a:schemeClr val="dk1"/>
              </a:solidFill>
              <a:latin typeface="Times New Roman"/>
              <a:ea typeface="Times New Roman"/>
              <a:cs typeface="Times New Roman"/>
              <a:sym typeface="Times New Roman"/>
            </a:endParaRPr>
          </a:p>
          <a:p>
            <a:pPr indent="0" lvl="0" marL="0" marR="0" rtl="0" algn="ctr">
              <a:lnSpc>
                <a:spcPct val="85000"/>
              </a:lnSpc>
              <a:spcBef>
                <a:spcPts val="0"/>
              </a:spcBef>
              <a:spcAft>
                <a:spcPts val="0"/>
              </a:spcAft>
              <a:buClr>
                <a:srgbClr val="000000"/>
              </a:buClr>
              <a:buSzPts val="1900"/>
              <a:buFont typeface="Times New Roman"/>
              <a:buNone/>
            </a:pPr>
            <a:r>
              <a:rPr b="1" i="0" lang="en-GB" sz="1900" u="none" cap="none" strike="noStrike">
                <a:solidFill>
                  <a:srgbClr val="000000"/>
                </a:solidFill>
                <a:latin typeface="Times New Roman"/>
                <a:ea typeface="Times New Roman"/>
                <a:cs typeface="Times New Roman"/>
                <a:sym typeface="Times New Roman"/>
              </a:rPr>
              <a:t>Valuable Feedback</a:t>
            </a:r>
            <a:endParaRPr b="0" i="0" sz="1900" u="none" cap="none" strike="noStrike">
              <a:solidFill>
                <a:schemeClr val="dk1"/>
              </a:solidFill>
              <a:latin typeface="Times New Roman"/>
              <a:ea typeface="Times New Roman"/>
              <a:cs typeface="Times New Roman"/>
              <a:sym typeface="Times New Roman"/>
            </a:endParaRPr>
          </a:p>
        </p:txBody>
      </p:sp>
      <p:sp>
        <p:nvSpPr>
          <p:cNvPr id="170" name="Google Shape;170;g3002da1d094_0_365"/>
          <p:cNvSpPr txBox="1"/>
          <p:nvPr/>
        </p:nvSpPr>
        <p:spPr>
          <a:xfrm>
            <a:off x="978563" y="4194919"/>
            <a:ext cx="1983300" cy="497100"/>
          </a:xfrm>
          <a:prstGeom prst="rect">
            <a:avLst/>
          </a:prstGeom>
          <a:noFill/>
          <a:ln>
            <a:noFill/>
          </a:ln>
        </p:spPr>
        <p:txBody>
          <a:bodyPr anchorCtr="0" anchor="t" bIns="0" lIns="0" spcFirstLastPara="1" rIns="0" wrap="square" tIns="0">
            <a:spAutoFit/>
          </a:bodyPr>
          <a:lstStyle/>
          <a:p>
            <a:pPr indent="0" lvl="0" marL="0" marR="0" rtl="0" algn="ctr">
              <a:lnSpc>
                <a:spcPct val="85000"/>
              </a:lnSpc>
              <a:spcBef>
                <a:spcPts val="0"/>
              </a:spcBef>
              <a:spcAft>
                <a:spcPts val="0"/>
              </a:spcAft>
              <a:buClr>
                <a:srgbClr val="000000"/>
              </a:buClr>
              <a:buSzPts val="1900"/>
              <a:buFont typeface="Times New Roman"/>
              <a:buNone/>
            </a:pPr>
            <a:r>
              <a:rPr b="1" i="0" lang="en-GB" sz="1900" u="none" cap="none" strike="noStrike">
                <a:solidFill>
                  <a:srgbClr val="000000"/>
                </a:solidFill>
                <a:latin typeface="Times New Roman"/>
                <a:ea typeface="Times New Roman"/>
                <a:cs typeface="Times New Roman"/>
                <a:sym typeface="Times New Roman"/>
              </a:rPr>
              <a:t>Getting a Second </a:t>
            </a:r>
            <a:endParaRPr b="0" i="0" sz="1900" u="none" cap="none" strike="noStrike">
              <a:solidFill>
                <a:schemeClr val="dk1"/>
              </a:solidFill>
              <a:latin typeface="Times New Roman"/>
              <a:ea typeface="Times New Roman"/>
              <a:cs typeface="Times New Roman"/>
              <a:sym typeface="Times New Roman"/>
            </a:endParaRPr>
          </a:p>
          <a:p>
            <a:pPr indent="0" lvl="0" marL="0" marR="0" rtl="0" algn="ctr">
              <a:lnSpc>
                <a:spcPct val="85000"/>
              </a:lnSpc>
              <a:spcBef>
                <a:spcPts val="0"/>
              </a:spcBef>
              <a:spcAft>
                <a:spcPts val="0"/>
              </a:spcAft>
              <a:buClr>
                <a:srgbClr val="000000"/>
              </a:buClr>
              <a:buSzPts val="1900"/>
              <a:buFont typeface="Times New Roman"/>
              <a:buNone/>
            </a:pPr>
            <a:r>
              <a:rPr b="1" i="0" lang="en-GB" sz="1900" u="none" cap="none" strike="noStrike">
                <a:solidFill>
                  <a:srgbClr val="000000"/>
                </a:solidFill>
                <a:latin typeface="Times New Roman"/>
                <a:ea typeface="Times New Roman"/>
                <a:cs typeface="Times New Roman"/>
                <a:sym typeface="Times New Roman"/>
              </a:rPr>
              <a:t>Opinion</a:t>
            </a:r>
            <a:endParaRPr b="0" i="0" sz="1900" u="none" cap="none" strike="noStrike">
              <a:solidFill>
                <a:schemeClr val="dk1"/>
              </a:solidFill>
              <a:latin typeface="Times New Roman"/>
              <a:ea typeface="Times New Roman"/>
              <a:cs typeface="Times New Roman"/>
              <a:sym typeface="Times New Roman"/>
            </a:endParaRPr>
          </a:p>
        </p:txBody>
      </p:sp>
      <p:sp>
        <p:nvSpPr>
          <p:cNvPr id="171" name="Google Shape;171;g3002da1d094_0_365"/>
          <p:cNvSpPr/>
          <p:nvPr/>
        </p:nvSpPr>
        <p:spPr>
          <a:xfrm>
            <a:off x="0" y="4943869"/>
            <a:ext cx="9144000" cy="199800"/>
          </a:xfrm>
          <a:prstGeom prst="rect">
            <a:avLst/>
          </a:prstGeom>
          <a:solidFill>
            <a:schemeClr val="accent5"/>
          </a:solidFill>
          <a:ln>
            <a:noFill/>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accent5"/>
              </a:solidFill>
              <a:highlight>
                <a:schemeClr val="accent5"/>
              </a:highlight>
              <a:latin typeface="Calibri"/>
              <a:ea typeface="Calibri"/>
              <a:cs typeface="Calibri"/>
              <a:sym typeface="Calibri"/>
            </a:endParaRPr>
          </a:p>
        </p:txBody>
      </p:sp>
      <p:sp>
        <p:nvSpPr>
          <p:cNvPr id="172" name="Google Shape;172;g3002da1d094_0_365"/>
          <p:cNvSpPr txBox="1"/>
          <p:nvPr>
            <p:ph idx="12" type="sldNum"/>
          </p:nvPr>
        </p:nvSpPr>
        <p:spPr>
          <a:xfrm>
            <a:off x="8707763" y="4943869"/>
            <a:ext cx="303000" cy="1998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SzPts val="900"/>
              <a:buNone/>
            </a:pPr>
            <a:fld id="{00000000-1234-1234-1234-123412341234}" type="slidenum">
              <a:rPr lang="en-GB" sz="1100">
                <a:solidFill>
                  <a:schemeClr val="lt1"/>
                </a:solidFill>
                <a:latin typeface="Roboto Black"/>
                <a:ea typeface="Roboto Black"/>
                <a:cs typeface="Roboto Black"/>
                <a:sym typeface="Roboto Black"/>
              </a:rPr>
              <a:t>‹#›</a:t>
            </a:fld>
            <a:endParaRPr sz="1100">
              <a:solidFill>
                <a:schemeClr val="lt1"/>
              </a:solidFill>
              <a:latin typeface="Roboto Black"/>
              <a:ea typeface="Roboto Black"/>
              <a:cs typeface="Roboto Black"/>
              <a:sym typeface="Roboto Black"/>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9"/>
          <p:cNvSpPr/>
          <p:nvPr/>
        </p:nvSpPr>
        <p:spPr>
          <a:xfrm>
            <a:off x="1024702" y="2583585"/>
            <a:ext cx="690292" cy="820002"/>
          </a:xfrm>
          <a:custGeom>
            <a:rect b="b" l="l" r="r" t="t"/>
            <a:pathLst>
              <a:path extrusionOk="0" h="1640004" w="1380585">
                <a:moveTo>
                  <a:pt x="0" y="0"/>
                </a:moveTo>
                <a:lnTo>
                  <a:pt x="1380586" y="0"/>
                </a:lnTo>
                <a:lnTo>
                  <a:pt x="1380586" y="1640005"/>
                </a:lnTo>
                <a:lnTo>
                  <a:pt x="0" y="1640005"/>
                </a:lnTo>
                <a:lnTo>
                  <a:pt x="0" y="0"/>
                </a:lnTo>
                <a:close/>
              </a:path>
            </a:pathLst>
          </a:custGeom>
          <a:blipFill rotWithShape="1">
            <a:blip r:embed="rId3">
              <a:alphaModFix/>
            </a:blip>
            <a:stretch>
              <a:fillRect b="0" l="0" r="0" t="0"/>
            </a:stretch>
          </a:blipFill>
          <a:ln>
            <a:noFill/>
          </a:ln>
        </p:spPr>
      </p:sp>
      <p:sp>
        <p:nvSpPr>
          <p:cNvPr id="178" name="Google Shape;178;p9"/>
          <p:cNvSpPr/>
          <p:nvPr/>
        </p:nvSpPr>
        <p:spPr>
          <a:xfrm>
            <a:off x="1062716" y="1050547"/>
            <a:ext cx="564716" cy="738919"/>
          </a:xfrm>
          <a:custGeom>
            <a:rect b="b" l="l" r="r" t="t"/>
            <a:pathLst>
              <a:path extrusionOk="0" h="1769867" w="1403022">
                <a:moveTo>
                  <a:pt x="0" y="0"/>
                </a:moveTo>
                <a:lnTo>
                  <a:pt x="1403022" y="0"/>
                </a:lnTo>
                <a:lnTo>
                  <a:pt x="1403022" y="1769867"/>
                </a:lnTo>
                <a:lnTo>
                  <a:pt x="0" y="1769867"/>
                </a:lnTo>
                <a:lnTo>
                  <a:pt x="0" y="0"/>
                </a:lnTo>
                <a:close/>
              </a:path>
            </a:pathLst>
          </a:custGeom>
          <a:blipFill rotWithShape="1">
            <a:blip r:embed="rId4">
              <a:alphaModFix/>
            </a:blip>
            <a:stretch>
              <a:fillRect b="0" l="0" r="0" t="0"/>
            </a:stretch>
          </a:blipFill>
          <a:ln>
            <a:noFill/>
          </a:ln>
        </p:spPr>
      </p:sp>
      <p:sp>
        <p:nvSpPr>
          <p:cNvPr id="179" name="Google Shape;179;p9"/>
          <p:cNvSpPr/>
          <p:nvPr/>
        </p:nvSpPr>
        <p:spPr>
          <a:xfrm rot="-9853546">
            <a:off x="1536845" y="860551"/>
            <a:ext cx="383998" cy="1117290"/>
          </a:xfrm>
          <a:custGeom>
            <a:rect b="b" l="l" r="r" t="t"/>
            <a:pathLst>
              <a:path extrusionOk="0" h="2226966" w="835112">
                <a:moveTo>
                  <a:pt x="0" y="0"/>
                </a:moveTo>
                <a:lnTo>
                  <a:pt x="835112" y="0"/>
                </a:lnTo>
                <a:lnTo>
                  <a:pt x="835112" y="2226966"/>
                </a:lnTo>
                <a:lnTo>
                  <a:pt x="0" y="2226966"/>
                </a:lnTo>
                <a:lnTo>
                  <a:pt x="0" y="0"/>
                </a:lnTo>
                <a:close/>
              </a:path>
            </a:pathLst>
          </a:custGeom>
          <a:blipFill rotWithShape="1">
            <a:blip r:embed="rId5">
              <a:alphaModFix/>
            </a:blip>
            <a:stretch>
              <a:fillRect b="0" l="0" r="0" t="0"/>
            </a:stretch>
          </a:blipFill>
          <a:ln>
            <a:noFill/>
          </a:ln>
        </p:spPr>
      </p:sp>
      <p:pic>
        <p:nvPicPr>
          <p:cNvPr id="180" name="Google Shape;180;p9"/>
          <p:cNvPicPr preferRelativeResize="0"/>
          <p:nvPr/>
        </p:nvPicPr>
        <p:blipFill rotWithShape="1">
          <a:blip r:embed="rId6">
            <a:alphaModFix/>
          </a:blip>
          <a:srcRect b="0" l="0" r="0" t="0"/>
          <a:stretch/>
        </p:blipFill>
        <p:spPr>
          <a:xfrm>
            <a:off x="7444026" y="1907259"/>
            <a:ext cx="902036" cy="873840"/>
          </a:xfrm>
          <a:prstGeom prst="rect">
            <a:avLst/>
          </a:prstGeom>
          <a:noFill/>
          <a:ln>
            <a:noFill/>
          </a:ln>
        </p:spPr>
      </p:pic>
      <p:grpSp>
        <p:nvGrpSpPr>
          <p:cNvPr id="181" name="Google Shape;181;p9"/>
          <p:cNvGrpSpPr/>
          <p:nvPr/>
        </p:nvGrpSpPr>
        <p:grpSpPr>
          <a:xfrm>
            <a:off x="2076389" y="1591783"/>
            <a:ext cx="5188580" cy="827390"/>
            <a:chOff x="2768818" y="2130852"/>
            <a:chExt cx="6918107" cy="1103186"/>
          </a:xfrm>
        </p:grpSpPr>
        <p:grpSp>
          <p:nvGrpSpPr>
            <p:cNvPr id="182" name="Google Shape;182;p9"/>
            <p:cNvGrpSpPr/>
            <p:nvPr/>
          </p:nvGrpSpPr>
          <p:grpSpPr>
            <a:xfrm>
              <a:off x="2768818" y="2130852"/>
              <a:ext cx="6918107" cy="1103186"/>
              <a:chOff x="0" y="-38100"/>
              <a:chExt cx="2529195" cy="444600"/>
            </a:xfrm>
          </p:grpSpPr>
          <p:sp>
            <p:nvSpPr>
              <p:cNvPr id="183" name="Google Shape;183;p9"/>
              <p:cNvSpPr/>
              <p:nvPr/>
            </p:nvSpPr>
            <p:spPr>
              <a:xfrm>
                <a:off x="0" y="0"/>
                <a:ext cx="2529195" cy="316941"/>
              </a:xfrm>
              <a:custGeom>
                <a:rect b="b" l="l" r="r" t="t"/>
                <a:pathLst>
                  <a:path extrusionOk="0" h="316941" w="2529195">
                    <a:moveTo>
                      <a:pt x="2325995" y="0"/>
                    </a:moveTo>
                    <a:cubicBezTo>
                      <a:pt x="2438219" y="0"/>
                      <a:pt x="2529195" y="70950"/>
                      <a:pt x="2529195" y="158470"/>
                    </a:cubicBezTo>
                    <a:cubicBezTo>
                      <a:pt x="2529195" y="245991"/>
                      <a:pt x="2438219" y="316941"/>
                      <a:pt x="2325995" y="316941"/>
                    </a:cubicBezTo>
                    <a:lnTo>
                      <a:pt x="203200" y="316941"/>
                    </a:lnTo>
                    <a:cubicBezTo>
                      <a:pt x="90976" y="316941"/>
                      <a:pt x="0" y="245991"/>
                      <a:pt x="0" y="158470"/>
                    </a:cubicBezTo>
                    <a:cubicBezTo>
                      <a:pt x="0" y="70950"/>
                      <a:pt x="90976" y="0"/>
                      <a:pt x="203200" y="0"/>
                    </a:cubicBezTo>
                    <a:close/>
                  </a:path>
                </a:pathLst>
              </a:custGeom>
              <a:solidFill>
                <a:srgbClr val="FFFFFF"/>
              </a:solidFill>
              <a:ln cap="sq" cmpd="sng" w="76200">
                <a:solidFill>
                  <a:srgbClr val="38B6FF"/>
                </a:solidFill>
                <a:prstDash val="solid"/>
                <a:miter lim="8000"/>
                <a:headEnd len="sm" w="sm" type="none"/>
                <a:tailEnd len="sm" w="sm" type="none"/>
              </a:ln>
            </p:spPr>
            <p:txBody>
              <a:bodyPr anchorCtr="0" anchor="ctr" bIns="45725" lIns="45725" spcFirstLastPara="1" rIns="45725" wrap="square" tIns="45725">
                <a:noAutofit/>
              </a:bodyPr>
              <a:lstStyle/>
              <a:p>
                <a:pPr indent="0" lvl="0" marL="0" marR="0" rtl="0" algn="l">
                  <a:lnSpc>
                    <a:spcPct val="85000"/>
                  </a:lnSpc>
                  <a:spcBef>
                    <a:spcPts val="0"/>
                  </a:spcBef>
                  <a:spcAft>
                    <a:spcPts val="0"/>
                  </a:spcAft>
                  <a:buClr>
                    <a:schemeClr val="dk1"/>
                  </a:buClr>
                  <a:buSzPts val="1900"/>
                  <a:buFont typeface="Calibri"/>
                  <a:buNone/>
                </a:pPr>
                <a:r>
                  <a:t/>
                </a:r>
                <a:endParaRPr b="0" i="0" sz="1900" u="none" cap="none" strike="noStrike">
                  <a:solidFill>
                    <a:schemeClr val="dk1"/>
                  </a:solidFill>
                  <a:latin typeface="Times New Roman"/>
                  <a:ea typeface="Times New Roman"/>
                  <a:cs typeface="Times New Roman"/>
                  <a:sym typeface="Times New Roman"/>
                </a:endParaRPr>
              </a:p>
            </p:txBody>
          </p:sp>
          <p:sp>
            <p:nvSpPr>
              <p:cNvPr id="184" name="Google Shape;184;p9"/>
              <p:cNvSpPr txBox="1"/>
              <p:nvPr/>
            </p:nvSpPr>
            <p:spPr>
              <a:xfrm>
                <a:off x="0" y="-38100"/>
                <a:ext cx="812700" cy="444600"/>
              </a:xfrm>
              <a:prstGeom prst="rect">
                <a:avLst/>
              </a:prstGeom>
              <a:noFill/>
              <a:ln>
                <a:noFill/>
              </a:ln>
            </p:spPr>
            <p:txBody>
              <a:bodyPr anchorCtr="0" anchor="ctr" bIns="25400" lIns="25400" spcFirstLastPara="1" rIns="25400" wrap="square" tIns="25400">
                <a:noAutofit/>
              </a:bodyPr>
              <a:lstStyle/>
              <a:p>
                <a:pPr indent="0" lvl="0" marL="0" marR="0" rtl="0" algn="ctr">
                  <a:lnSpc>
                    <a:spcPct val="85000"/>
                  </a:lnSpc>
                  <a:spcBef>
                    <a:spcPts val="0"/>
                  </a:spcBef>
                  <a:spcAft>
                    <a:spcPts val="0"/>
                  </a:spcAft>
                  <a:buClr>
                    <a:schemeClr val="dk1"/>
                  </a:buClr>
                  <a:buSzPts val="1900"/>
                  <a:buFont typeface="Calibri"/>
                  <a:buNone/>
                </a:pPr>
                <a:r>
                  <a:t/>
                </a:r>
                <a:endParaRPr b="0" i="0" sz="1900" u="none" cap="none" strike="noStrike">
                  <a:solidFill>
                    <a:schemeClr val="dk1"/>
                  </a:solidFill>
                  <a:latin typeface="Times New Roman"/>
                  <a:ea typeface="Times New Roman"/>
                  <a:cs typeface="Times New Roman"/>
                  <a:sym typeface="Times New Roman"/>
                </a:endParaRPr>
              </a:p>
            </p:txBody>
          </p:sp>
        </p:grpSp>
        <p:sp>
          <p:nvSpPr>
            <p:cNvPr id="185" name="Google Shape;185;p9"/>
            <p:cNvSpPr txBox="1"/>
            <p:nvPr/>
          </p:nvSpPr>
          <p:spPr>
            <a:xfrm>
              <a:off x="3352276" y="2278197"/>
              <a:ext cx="5934000" cy="663000"/>
            </a:xfrm>
            <a:prstGeom prst="rect">
              <a:avLst/>
            </a:prstGeom>
            <a:noFill/>
            <a:ln>
              <a:noFill/>
            </a:ln>
          </p:spPr>
          <p:txBody>
            <a:bodyPr anchorCtr="0" anchor="t" bIns="0" lIns="0" spcFirstLastPara="1" rIns="0" wrap="square" tIns="0">
              <a:spAutoFit/>
            </a:bodyPr>
            <a:lstStyle/>
            <a:p>
              <a:pPr indent="0" lvl="0" marL="0" marR="0" rtl="0" algn="ctr">
                <a:lnSpc>
                  <a:spcPct val="85000"/>
                </a:lnSpc>
                <a:spcBef>
                  <a:spcPts val="0"/>
                </a:spcBef>
                <a:spcAft>
                  <a:spcPts val="0"/>
                </a:spcAft>
                <a:buClr>
                  <a:schemeClr val="dk1"/>
                </a:buClr>
                <a:buSzPts val="1900"/>
                <a:buFont typeface="Times New Roman"/>
                <a:buNone/>
              </a:pPr>
              <a:r>
                <a:rPr b="0" i="0" lang="en-GB" sz="1900" u="none" cap="none" strike="noStrike">
                  <a:solidFill>
                    <a:schemeClr val="dk1"/>
                  </a:solidFill>
                  <a:latin typeface="Times New Roman"/>
                  <a:ea typeface="Times New Roman"/>
                  <a:cs typeface="Times New Roman"/>
                  <a:sym typeface="Times New Roman"/>
                </a:rPr>
                <a:t>Shares knowledge about </a:t>
              </a:r>
              <a:r>
                <a:rPr b="1" i="0" lang="en-GB" sz="1900" u="none" cap="none" strike="noStrike">
                  <a:solidFill>
                    <a:srgbClr val="000000"/>
                  </a:solidFill>
                  <a:latin typeface="Times New Roman"/>
                  <a:ea typeface="Times New Roman"/>
                  <a:cs typeface="Times New Roman"/>
                  <a:sym typeface="Times New Roman"/>
                </a:rPr>
                <a:t>Risks, Causes &amp; Consequences </a:t>
              </a:r>
              <a:r>
                <a:rPr b="0" i="0" lang="en-GB" sz="1900" u="none" cap="none" strike="noStrike">
                  <a:solidFill>
                    <a:srgbClr val="000000"/>
                  </a:solidFill>
                  <a:latin typeface="Times New Roman"/>
                  <a:ea typeface="Times New Roman"/>
                  <a:cs typeface="Times New Roman"/>
                  <a:sym typeface="Times New Roman"/>
                </a:rPr>
                <a:t>of Medical harm</a:t>
              </a:r>
              <a:r>
                <a:rPr b="0" i="0" lang="en-GB" sz="1900" u="none" cap="none" strike="noStrike">
                  <a:solidFill>
                    <a:schemeClr val="dk1"/>
                  </a:solidFill>
                  <a:latin typeface="Times New Roman"/>
                  <a:ea typeface="Times New Roman"/>
                  <a:cs typeface="Times New Roman"/>
                  <a:sym typeface="Times New Roman"/>
                </a:rPr>
                <a:t> </a:t>
              </a:r>
              <a:endParaRPr b="0" i="0" sz="1900" u="none" cap="none" strike="noStrike">
                <a:solidFill>
                  <a:schemeClr val="dk1"/>
                </a:solidFill>
                <a:latin typeface="Times New Roman"/>
                <a:ea typeface="Times New Roman"/>
                <a:cs typeface="Times New Roman"/>
                <a:sym typeface="Times New Roman"/>
              </a:endParaRPr>
            </a:p>
          </p:txBody>
        </p:sp>
      </p:grpSp>
      <p:grpSp>
        <p:nvGrpSpPr>
          <p:cNvPr id="186" name="Google Shape;186;p9"/>
          <p:cNvGrpSpPr/>
          <p:nvPr/>
        </p:nvGrpSpPr>
        <p:grpSpPr>
          <a:xfrm>
            <a:off x="2084062" y="3194335"/>
            <a:ext cx="5188011" cy="590104"/>
            <a:chOff x="2770486" y="4345127"/>
            <a:chExt cx="6917348" cy="786806"/>
          </a:xfrm>
        </p:grpSpPr>
        <p:sp>
          <p:nvSpPr>
            <p:cNvPr id="187" name="Google Shape;187;p9"/>
            <p:cNvSpPr/>
            <p:nvPr/>
          </p:nvSpPr>
          <p:spPr>
            <a:xfrm>
              <a:off x="2770486" y="4345127"/>
              <a:ext cx="6917348" cy="786806"/>
            </a:xfrm>
            <a:custGeom>
              <a:rect b="b" l="l" r="r" t="t"/>
              <a:pathLst>
                <a:path extrusionOk="0" h="316941" w="2529195">
                  <a:moveTo>
                    <a:pt x="2325995" y="0"/>
                  </a:moveTo>
                  <a:cubicBezTo>
                    <a:pt x="2438219" y="0"/>
                    <a:pt x="2529195" y="70950"/>
                    <a:pt x="2529195" y="158470"/>
                  </a:cubicBezTo>
                  <a:cubicBezTo>
                    <a:pt x="2529195" y="245991"/>
                    <a:pt x="2438219" y="316941"/>
                    <a:pt x="2325995" y="316941"/>
                  </a:cubicBezTo>
                  <a:lnTo>
                    <a:pt x="203200" y="316941"/>
                  </a:lnTo>
                  <a:cubicBezTo>
                    <a:pt x="90976" y="316941"/>
                    <a:pt x="0" y="245991"/>
                    <a:pt x="0" y="158470"/>
                  </a:cubicBezTo>
                  <a:cubicBezTo>
                    <a:pt x="0" y="70950"/>
                    <a:pt x="90976" y="0"/>
                    <a:pt x="203200" y="0"/>
                  </a:cubicBezTo>
                  <a:close/>
                </a:path>
              </a:pathLst>
            </a:custGeom>
            <a:solidFill>
              <a:srgbClr val="FFFFFF"/>
            </a:solidFill>
            <a:ln cap="sq" cmpd="sng" w="76200">
              <a:solidFill>
                <a:srgbClr val="2F900C"/>
              </a:solidFill>
              <a:prstDash val="solid"/>
              <a:miter lim="8000"/>
              <a:headEnd len="sm" w="sm" type="none"/>
              <a:tailEnd len="sm" w="sm" type="none"/>
            </a:ln>
          </p:spPr>
          <p:txBody>
            <a:bodyPr anchorCtr="0" anchor="ctr" bIns="45725" lIns="45725" spcFirstLastPara="1" rIns="45725" wrap="square" tIns="45725">
              <a:noAutofit/>
            </a:bodyPr>
            <a:lstStyle/>
            <a:p>
              <a:pPr indent="0" lvl="0" marL="0" marR="0" rtl="0" algn="l">
                <a:lnSpc>
                  <a:spcPct val="85000"/>
                </a:lnSpc>
                <a:spcBef>
                  <a:spcPts val="0"/>
                </a:spcBef>
                <a:spcAft>
                  <a:spcPts val="0"/>
                </a:spcAft>
                <a:buClr>
                  <a:schemeClr val="dk1"/>
                </a:buClr>
                <a:buSzPts val="1900"/>
                <a:buFont typeface="Calibri"/>
                <a:buNone/>
              </a:pPr>
              <a:r>
                <a:t/>
              </a:r>
              <a:endParaRPr b="0" i="0" sz="1900" u="none" cap="none" strike="noStrike">
                <a:solidFill>
                  <a:schemeClr val="dk1"/>
                </a:solidFill>
                <a:latin typeface="Times New Roman"/>
                <a:ea typeface="Times New Roman"/>
                <a:cs typeface="Times New Roman"/>
                <a:sym typeface="Times New Roman"/>
              </a:endParaRPr>
            </a:p>
          </p:txBody>
        </p:sp>
        <p:sp>
          <p:nvSpPr>
            <p:cNvPr id="188" name="Google Shape;188;p9"/>
            <p:cNvSpPr txBox="1"/>
            <p:nvPr/>
          </p:nvSpPr>
          <p:spPr>
            <a:xfrm>
              <a:off x="3077524" y="4394349"/>
              <a:ext cx="6331200" cy="663000"/>
            </a:xfrm>
            <a:prstGeom prst="rect">
              <a:avLst/>
            </a:prstGeom>
            <a:noFill/>
            <a:ln>
              <a:noFill/>
            </a:ln>
          </p:spPr>
          <p:txBody>
            <a:bodyPr anchorCtr="0" anchor="t" bIns="0" lIns="0" spcFirstLastPara="1" rIns="0" wrap="square" tIns="0">
              <a:spAutoFit/>
            </a:bodyPr>
            <a:lstStyle/>
            <a:p>
              <a:pPr indent="0" lvl="0" marL="0" marR="0" rtl="0" algn="ctr">
                <a:lnSpc>
                  <a:spcPct val="85000"/>
                </a:lnSpc>
                <a:spcBef>
                  <a:spcPts val="0"/>
                </a:spcBef>
                <a:spcAft>
                  <a:spcPts val="0"/>
                </a:spcAft>
                <a:buClr>
                  <a:srgbClr val="000000"/>
                </a:buClr>
                <a:buSzPts val="1900"/>
                <a:buFont typeface="Times New Roman"/>
                <a:buNone/>
              </a:pPr>
              <a:r>
                <a:rPr b="0" i="0" lang="en-GB" sz="1900" u="none" cap="none" strike="noStrike">
                  <a:solidFill>
                    <a:srgbClr val="000000"/>
                  </a:solidFill>
                  <a:latin typeface="Times New Roman"/>
                  <a:ea typeface="Times New Roman"/>
                  <a:cs typeface="Times New Roman"/>
                  <a:sym typeface="Times New Roman"/>
                </a:rPr>
                <a:t>Guides on the </a:t>
              </a:r>
              <a:r>
                <a:rPr b="1" i="0" lang="en-GB" sz="1900" u="none" cap="none" strike="noStrike">
                  <a:solidFill>
                    <a:srgbClr val="000000"/>
                  </a:solidFill>
                  <a:latin typeface="Times New Roman"/>
                  <a:ea typeface="Times New Roman"/>
                  <a:cs typeface="Times New Roman"/>
                  <a:sym typeface="Times New Roman"/>
                </a:rPr>
                <a:t>Role that Patients/Caregivers  </a:t>
              </a:r>
              <a:r>
                <a:rPr b="0" i="0" lang="en-GB" sz="1900" u="none" cap="none" strike="noStrike">
                  <a:solidFill>
                    <a:srgbClr val="000000"/>
                  </a:solidFill>
                  <a:latin typeface="Times New Roman"/>
                  <a:ea typeface="Times New Roman"/>
                  <a:cs typeface="Times New Roman"/>
                  <a:sym typeface="Times New Roman"/>
                </a:rPr>
                <a:t>can play throughout their  Patient Journey</a:t>
              </a:r>
              <a:endParaRPr b="0" i="0" sz="1900" u="none" cap="none" strike="noStrike">
                <a:solidFill>
                  <a:schemeClr val="dk1"/>
                </a:solidFill>
                <a:latin typeface="Times New Roman"/>
                <a:ea typeface="Times New Roman"/>
                <a:cs typeface="Times New Roman"/>
                <a:sym typeface="Times New Roman"/>
              </a:endParaRPr>
            </a:p>
          </p:txBody>
        </p:sp>
      </p:grpSp>
      <p:grpSp>
        <p:nvGrpSpPr>
          <p:cNvPr id="189" name="Google Shape;189;p9"/>
          <p:cNvGrpSpPr/>
          <p:nvPr/>
        </p:nvGrpSpPr>
        <p:grpSpPr>
          <a:xfrm>
            <a:off x="2076669" y="923736"/>
            <a:ext cx="5188011" cy="590105"/>
            <a:chOff x="2768892" y="1180850"/>
            <a:chExt cx="6917348" cy="786806"/>
          </a:xfrm>
        </p:grpSpPr>
        <p:sp>
          <p:nvSpPr>
            <p:cNvPr id="190" name="Google Shape;190;p9"/>
            <p:cNvSpPr/>
            <p:nvPr/>
          </p:nvSpPr>
          <p:spPr>
            <a:xfrm>
              <a:off x="2768892" y="1180850"/>
              <a:ext cx="6917348" cy="786806"/>
            </a:xfrm>
            <a:custGeom>
              <a:rect b="b" l="l" r="r" t="t"/>
              <a:pathLst>
                <a:path extrusionOk="0" h="316941" w="2529195">
                  <a:moveTo>
                    <a:pt x="2325995" y="0"/>
                  </a:moveTo>
                  <a:cubicBezTo>
                    <a:pt x="2438219" y="0"/>
                    <a:pt x="2529195" y="70950"/>
                    <a:pt x="2529195" y="158470"/>
                  </a:cubicBezTo>
                  <a:cubicBezTo>
                    <a:pt x="2529195" y="245991"/>
                    <a:pt x="2438219" y="316941"/>
                    <a:pt x="2325995" y="316941"/>
                  </a:cubicBezTo>
                  <a:lnTo>
                    <a:pt x="203200" y="316941"/>
                  </a:lnTo>
                  <a:cubicBezTo>
                    <a:pt x="90976" y="316941"/>
                    <a:pt x="0" y="245991"/>
                    <a:pt x="0" y="158470"/>
                  </a:cubicBezTo>
                  <a:cubicBezTo>
                    <a:pt x="0" y="70950"/>
                    <a:pt x="90976" y="0"/>
                    <a:pt x="203200" y="0"/>
                  </a:cubicBezTo>
                  <a:close/>
                </a:path>
              </a:pathLst>
            </a:custGeom>
            <a:solidFill>
              <a:srgbClr val="FFFFFF"/>
            </a:solidFill>
            <a:ln cap="sq" cmpd="sng" w="76200">
              <a:solidFill>
                <a:srgbClr val="FF9900"/>
              </a:solidFill>
              <a:prstDash val="solid"/>
              <a:miter lim="8000"/>
              <a:headEnd len="sm" w="sm" type="none"/>
              <a:tailEnd len="sm" w="sm" type="none"/>
            </a:ln>
          </p:spPr>
          <p:txBody>
            <a:bodyPr anchorCtr="0" anchor="ctr" bIns="45725" lIns="45725" spcFirstLastPara="1" rIns="45725" wrap="square" tIns="45725">
              <a:noAutofit/>
            </a:bodyPr>
            <a:lstStyle/>
            <a:p>
              <a:pPr indent="0" lvl="0" marL="0" marR="0" rtl="0" algn="l">
                <a:lnSpc>
                  <a:spcPct val="85000"/>
                </a:lnSpc>
                <a:spcBef>
                  <a:spcPts val="0"/>
                </a:spcBef>
                <a:spcAft>
                  <a:spcPts val="0"/>
                </a:spcAft>
                <a:buClr>
                  <a:schemeClr val="dk1"/>
                </a:buClr>
                <a:buSzPts val="1900"/>
                <a:buFont typeface="Calibri"/>
                <a:buNone/>
              </a:pPr>
              <a:r>
                <a:t/>
              </a:r>
              <a:endParaRPr b="0" i="0" sz="1900" u="none" cap="none" strike="noStrike">
                <a:solidFill>
                  <a:schemeClr val="dk1"/>
                </a:solidFill>
                <a:latin typeface="Times New Roman"/>
                <a:ea typeface="Times New Roman"/>
                <a:cs typeface="Times New Roman"/>
                <a:sym typeface="Times New Roman"/>
              </a:endParaRPr>
            </a:p>
          </p:txBody>
        </p:sp>
        <p:sp>
          <p:nvSpPr>
            <p:cNvPr id="191" name="Google Shape;191;p9"/>
            <p:cNvSpPr txBox="1"/>
            <p:nvPr/>
          </p:nvSpPr>
          <p:spPr>
            <a:xfrm>
              <a:off x="3301897" y="1202291"/>
              <a:ext cx="5818500" cy="663000"/>
            </a:xfrm>
            <a:prstGeom prst="rect">
              <a:avLst/>
            </a:prstGeom>
            <a:noFill/>
            <a:ln>
              <a:noFill/>
            </a:ln>
          </p:spPr>
          <p:txBody>
            <a:bodyPr anchorCtr="0" anchor="t" bIns="0" lIns="0" spcFirstLastPara="1" rIns="0" wrap="square" tIns="0">
              <a:spAutoFit/>
            </a:bodyPr>
            <a:lstStyle/>
            <a:p>
              <a:pPr indent="0" lvl="0" marL="0" marR="0" rtl="0" algn="ctr">
                <a:lnSpc>
                  <a:spcPct val="85000"/>
                </a:lnSpc>
                <a:spcBef>
                  <a:spcPts val="0"/>
                </a:spcBef>
                <a:spcAft>
                  <a:spcPts val="0"/>
                </a:spcAft>
                <a:buClr>
                  <a:srgbClr val="000000"/>
                </a:buClr>
                <a:buSzPts val="1900"/>
                <a:buFont typeface="Times New Roman"/>
                <a:buNone/>
              </a:pPr>
              <a:r>
                <a:rPr b="0" i="0" lang="en-GB" sz="1900" u="none" cap="none" strike="noStrike">
                  <a:solidFill>
                    <a:srgbClr val="000000"/>
                  </a:solidFill>
                  <a:latin typeface="Times New Roman"/>
                  <a:ea typeface="Times New Roman"/>
                  <a:cs typeface="Times New Roman"/>
                  <a:sym typeface="Times New Roman"/>
                </a:rPr>
                <a:t>Spreads awareness on Definition, Symptoms for </a:t>
              </a:r>
              <a:r>
                <a:rPr b="1" i="0" lang="en-GB" sz="1900" u="none" cap="none" strike="noStrike">
                  <a:solidFill>
                    <a:srgbClr val="000000"/>
                  </a:solidFill>
                  <a:latin typeface="Times New Roman"/>
                  <a:ea typeface="Times New Roman"/>
                  <a:cs typeface="Times New Roman"/>
                  <a:sym typeface="Times New Roman"/>
                </a:rPr>
                <a:t>Early Detection </a:t>
              </a:r>
              <a:r>
                <a:rPr b="0" i="0" lang="en-GB" sz="1900" u="none" cap="none" strike="noStrike">
                  <a:solidFill>
                    <a:srgbClr val="000000"/>
                  </a:solidFill>
                  <a:latin typeface="Times New Roman"/>
                  <a:ea typeface="Times New Roman"/>
                  <a:cs typeface="Times New Roman"/>
                  <a:sym typeface="Times New Roman"/>
                </a:rPr>
                <a:t>of possible Harm</a:t>
              </a:r>
              <a:endParaRPr b="0" i="0" sz="1900" u="none" cap="none" strike="noStrike">
                <a:solidFill>
                  <a:schemeClr val="dk1"/>
                </a:solidFill>
                <a:latin typeface="Times New Roman"/>
                <a:ea typeface="Times New Roman"/>
                <a:cs typeface="Times New Roman"/>
                <a:sym typeface="Times New Roman"/>
              </a:endParaRPr>
            </a:p>
          </p:txBody>
        </p:sp>
      </p:grpSp>
      <p:grpSp>
        <p:nvGrpSpPr>
          <p:cNvPr id="192" name="Google Shape;192;p9"/>
          <p:cNvGrpSpPr/>
          <p:nvPr/>
        </p:nvGrpSpPr>
        <p:grpSpPr>
          <a:xfrm>
            <a:off x="1977704" y="2379770"/>
            <a:ext cx="5310698" cy="827390"/>
            <a:chOff x="2770389" y="3178039"/>
            <a:chExt cx="7080931" cy="1103186"/>
          </a:xfrm>
        </p:grpSpPr>
        <p:grpSp>
          <p:nvGrpSpPr>
            <p:cNvPr id="193" name="Google Shape;193;p9"/>
            <p:cNvGrpSpPr/>
            <p:nvPr/>
          </p:nvGrpSpPr>
          <p:grpSpPr>
            <a:xfrm>
              <a:off x="2770389" y="3178039"/>
              <a:ext cx="7080931" cy="1103186"/>
              <a:chOff x="0" y="-38100"/>
              <a:chExt cx="2588722" cy="444600"/>
            </a:xfrm>
          </p:grpSpPr>
          <p:sp>
            <p:nvSpPr>
              <p:cNvPr id="194" name="Google Shape;194;p9"/>
              <p:cNvSpPr/>
              <p:nvPr/>
            </p:nvSpPr>
            <p:spPr>
              <a:xfrm>
                <a:off x="59527" y="-7108"/>
                <a:ext cx="2529195" cy="316941"/>
              </a:xfrm>
              <a:custGeom>
                <a:rect b="b" l="l" r="r" t="t"/>
                <a:pathLst>
                  <a:path extrusionOk="0" h="316941" w="2529195">
                    <a:moveTo>
                      <a:pt x="2325995" y="0"/>
                    </a:moveTo>
                    <a:cubicBezTo>
                      <a:pt x="2438219" y="0"/>
                      <a:pt x="2529195" y="70950"/>
                      <a:pt x="2529195" y="158470"/>
                    </a:cubicBezTo>
                    <a:cubicBezTo>
                      <a:pt x="2529195" y="245991"/>
                      <a:pt x="2438219" y="316941"/>
                      <a:pt x="2325995" y="316941"/>
                    </a:cubicBezTo>
                    <a:lnTo>
                      <a:pt x="203200" y="316941"/>
                    </a:lnTo>
                    <a:cubicBezTo>
                      <a:pt x="90976" y="316941"/>
                      <a:pt x="0" y="245991"/>
                      <a:pt x="0" y="158470"/>
                    </a:cubicBezTo>
                    <a:cubicBezTo>
                      <a:pt x="0" y="70950"/>
                      <a:pt x="90976" y="0"/>
                      <a:pt x="203200" y="0"/>
                    </a:cubicBezTo>
                    <a:close/>
                  </a:path>
                </a:pathLst>
              </a:custGeom>
              <a:solidFill>
                <a:srgbClr val="FFFFFF"/>
              </a:solidFill>
              <a:ln cap="sq" cmpd="sng" w="76200">
                <a:solidFill>
                  <a:srgbClr val="FFCC00"/>
                </a:solidFill>
                <a:prstDash val="solid"/>
                <a:miter lim="8000"/>
                <a:headEnd len="sm" w="sm" type="none"/>
                <a:tailEnd len="sm" w="sm" type="none"/>
              </a:ln>
            </p:spPr>
            <p:txBody>
              <a:bodyPr anchorCtr="0" anchor="ctr" bIns="45725" lIns="45725" spcFirstLastPara="1" rIns="45725" wrap="square" tIns="45725">
                <a:noAutofit/>
              </a:bodyPr>
              <a:lstStyle/>
              <a:p>
                <a:pPr indent="0" lvl="0" marL="0" marR="0" rtl="0" algn="l">
                  <a:lnSpc>
                    <a:spcPct val="85000"/>
                  </a:lnSpc>
                  <a:spcBef>
                    <a:spcPts val="0"/>
                  </a:spcBef>
                  <a:spcAft>
                    <a:spcPts val="0"/>
                  </a:spcAft>
                  <a:buClr>
                    <a:schemeClr val="dk1"/>
                  </a:buClr>
                  <a:buSzPts val="1900"/>
                  <a:buFont typeface="Calibri"/>
                  <a:buNone/>
                </a:pPr>
                <a:r>
                  <a:t/>
                </a:r>
                <a:endParaRPr b="0" i="0" sz="1900" u="none" cap="none" strike="noStrike">
                  <a:solidFill>
                    <a:schemeClr val="dk1"/>
                  </a:solidFill>
                  <a:latin typeface="Times New Roman"/>
                  <a:ea typeface="Times New Roman"/>
                  <a:cs typeface="Times New Roman"/>
                  <a:sym typeface="Times New Roman"/>
                </a:endParaRPr>
              </a:p>
            </p:txBody>
          </p:sp>
          <p:sp>
            <p:nvSpPr>
              <p:cNvPr id="195" name="Google Shape;195;p9"/>
              <p:cNvSpPr txBox="1"/>
              <p:nvPr/>
            </p:nvSpPr>
            <p:spPr>
              <a:xfrm>
                <a:off x="0" y="-38100"/>
                <a:ext cx="812700" cy="444600"/>
              </a:xfrm>
              <a:prstGeom prst="rect">
                <a:avLst/>
              </a:prstGeom>
              <a:noFill/>
              <a:ln>
                <a:noFill/>
              </a:ln>
            </p:spPr>
            <p:txBody>
              <a:bodyPr anchorCtr="0" anchor="ctr" bIns="25400" lIns="25400" spcFirstLastPara="1" rIns="25400" wrap="square" tIns="25400">
                <a:noAutofit/>
              </a:bodyPr>
              <a:lstStyle/>
              <a:p>
                <a:pPr indent="0" lvl="0" marL="0" marR="0" rtl="0" algn="ctr">
                  <a:lnSpc>
                    <a:spcPct val="85000"/>
                  </a:lnSpc>
                  <a:spcBef>
                    <a:spcPts val="0"/>
                  </a:spcBef>
                  <a:spcAft>
                    <a:spcPts val="0"/>
                  </a:spcAft>
                  <a:buClr>
                    <a:schemeClr val="dk1"/>
                  </a:buClr>
                  <a:buSzPts val="1900"/>
                  <a:buFont typeface="Calibri"/>
                  <a:buNone/>
                </a:pPr>
                <a:r>
                  <a:t/>
                </a:r>
                <a:endParaRPr b="0" i="0" sz="1900" u="none" cap="none" strike="noStrike">
                  <a:solidFill>
                    <a:schemeClr val="dk1"/>
                  </a:solidFill>
                  <a:latin typeface="Times New Roman"/>
                  <a:ea typeface="Times New Roman"/>
                  <a:cs typeface="Times New Roman"/>
                  <a:sym typeface="Times New Roman"/>
                </a:endParaRPr>
              </a:p>
            </p:txBody>
          </p:sp>
        </p:grpSp>
        <p:sp>
          <p:nvSpPr>
            <p:cNvPr id="196" name="Google Shape;196;p9"/>
            <p:cNvSpPr txBox="1"/>
            <p:nvPr/>
          </p:nvSpPr>
          <p:spPr>
            <a:xfrm>
              <a:off x="3278962" y="3321002"/>
              <a:ext cx="5931300" cy="663000"/>
            </a:xfrm>
            <a:prstGeom prst="rect">
              <a:avLst/>
            </a:prstGeom>
            <a:noFill/>
            <a:ln>
              <a:noFill/>
            </a:ln>
          </p:spPr>
          <p:txBody>
            <a:bodyPr anchorCtr="0" anchor="t" bIns="0" lIns="0" spcFirstLastPara="1" rIns="0" wrap="square" tIns="0">
              <a:spAutoFit/>
            </a:bodyPr>
            <a:lstStyle/>
            <a:p>
              <a:pPr indent="0" lvl="0" marL="0" marR="0" rtl="0" algn="ctr">
                <a:lnSpc>
                  <a:spcPct val="85000"/>
                </a:lnSpc>
                <a:spcBef>
                  <a:spcPts val="0"/>
                </a:spcBef>
                <a:spcAft>
                  <a:spcPts val="0"/>
                </a:spcAft>
                <a:buClr>
                  <a:srgbClr val="000000"/>
                </a:buClr>
                <a:buSzPts val="1900"/>
                <a:buFont typeface="Times New Roman"/>
                <a:buNone/>
              </a:pPr>
              <a:r>
                <a:rPr b="0" i="0" lang="en-GB" sz="1900" u="none" cap="none" strike="noStrike">
                  <a:solidFill>
                    <a:srgbClr val="000000"/>
                  </a:solidFill>
                  <a:latin typeface="Times New Roman"/>
                  <a:ea typeface="Times New Roman"/>
                  <a:cs typeface="Times New Roman"/>
                  <a:sym typeface="Times New Roman"/>
                </a:rPr>
                <a:t>Provides </a:t>
              </a:r>
              <a:r>
                <a:rPr b="1" i="0" lang="en-GB" sz="1900" u="none" cap="none" strike="noStrike">
                  <a:solidFill>
                    <a:srgbClr val="000000"/>
                  </a:solidFill>
                  <a:latin typeface="Times New Roman"/>
                  <a:ea typeface="Times New Roman"/>
                  <a:cs typeface="Times New Roman"/>
                  <a:sym typeface="Times New Roman"/>
                </a:rPr>
                <a:t>Actionable tips </a:t>
              </a:r>
              <a:r>
                <a:rPr b="0" i="0" lang="en-GB" sz="1900" u="none" cap="none" strike="noStrike">
                  <a:solidFill>
                    <a:srgbClr val="000000"/>
                  </a:solidFill>
                  <a:latin typeface="Times New Roman"/>
                  <a:ea typeface="Times New Roman"/>
                  <a:cs typeface="Times New Roman"/>
                  <a:sym typeface="Times New Roman"/>
                </a:rPr>
                <a:t>for </a:t>
              </a:r>
              <a:r>
                <a:rPr b="1" i="0" lang="en-GB" sz="1900" u="none" cap="none" strike="noStrike">
                  <a:solidFill>
                    <a:srgbClr val="000000"/>
                  </a:solidFill>
                  <a:latin typeface="Times New Roman"/>
                  <a:ea typeface="Times New Roman"/>
                  <a:cs typeface="Times New Roman"/>
                  <a:sym typeface="Times New Roman"/>
                </a:rPr>
                <a:t>Self Protection</a:t>
              </a:r>
              <a:r>
                <a:rPr b="0" i="0" lang="en-GB" sz="1900" u="none" cap="none" strike="noStrike">
                  <a:solidFill>
                    <a:srgbClr val="000000"/>
                  </a:solidFill>
                  <a:latin typeface="Times New Roman"/>
                  <a:ea typeface="Times New Roman"/>
                  <a:cs typeface="Times New Roman"/>
                  <a:sym typeface="Times New Roman"/>
                </a:rPr>
                <a:t>, </a:t>
              </a:r>
              <a:endParaRPr b="0" i="0" sz="1900" u="none" cap="none" strike="noStrike">
                <a:solidFill>
                  <a:srgbClr val="000000"/>
                </a:solidFill>
                <a:latin typeface="Times New Roman"/>
                <a:ea typeface="Times New Roman"/>
                <a:cs typeface="Times New Roman"/>
                <a:sym typeface="Times New Roman"/>
              </a:endParaRPr>
            </a:p>
            <a:p>
              <a:pPr indent="0" lvl="0" marL="0" marR="0" rtl="0" algn="ctr">
                <a:lnSpc>
                  <a:spcPct val="85000"/>
                </a:lnSpc>
                <a:spcBef>
                  <a:spcPts val="0"/>
                </a:spcBef>
                <a:spcAft>
                  <a:spcPts val="0"/>
                </a:spcAft>
                <a:buClr>
                  <a:srgbClr val="000000"/>
                </a:buClr>
                <a:buSzPts val="1900"/>
                <a:buFont typeface="Times New Roman"/>
                <a:buNone/>
              </a:pPr>
              <a:r>
                <a:rPr b="0" i="0" lang="en-GB" sz="1900" u="none" cap="none" strike="noStrike">
                  <a:solidFill>
                    <a:srgbClr val="000000"/>
                  </a:solidFill>
                  <a:latin typeface="Times New Roman"/>
                  <a:ea typeface="Times New Roman"/>
                  <a:cs typeface="Times New Roman"/>
                  <a:sym typeface="Times New Roman"/>
                </a:rPr>
                <a:t>and Prevention</a:t>
              </a:r>
              <a:endParaRPr b="0" i="0" sz="1900" u="none" cap="none" strike="noStrike">
                <a:solidFill>
                  <a:schemeClr val="dk1"/>
                </a:solidFill>
                <a:latin typeface="Times New Roman"/>
                <a:ea typeface="Times New Roman"/>
                <a:cs typeface="Times New Roman"/>
                <a:sym typeface="Times New Roman"/>
              </a:endParaRPr>
            </a:p>
          </p:txBody>
        </p:sp>
      </p:grpSp>
      <p:pic>
        <p:nvPicPr>
          <p:cNvPr id="197" name="Google Shape;197;p9"/>
          <p:cNvPicPr preferRelativeResize="0"/>
          <p:nvPr/>
        </p:nvPicPr>
        <p:blipFill rotWithShape="1">
          <a:blip r:embed="rId7">
            <a:alphaModFix/>
          </a:blip>
          <a:srcRect b="0" l="0" r="0" t="0"/>
          <a:stretch/>
        </p:blipFill>
        <p:spPr>
          <a:xfrm>
            <a:off x="7669969" y="-44250"/>
            <a:ext cx="2059520" cy="1158480"/>
          </a:xfrm>
          <a:prstGeom prst="rect">
            <a:avLst/>
          </a:prstGeom>
          <a:noFill/>
          <a:ln>
            <a:noFill/>
          </a:ln>
        </p:spPr>
      </p:pic>
      <p:pic>
        <p:nvPicPr>
          <p:cNvPr id="198" name="Google Shape;198;p9"/>
          <p:cNvPicPr preferRelativeResize="0"/>
          <p:nvPr/>
        </p:nvPicPr>
        <p:blipFill rotWithShape="1">
          <a:blip r:embed="rId8">
            <a:alphaModFix/>
          </a:blip>
          <a:srcRect b="0" l="0" r="0" t="0"/>
          <a:stretch/>
        </p:blipFill>
        <p:spPr>
          <a:xfrm>
            <a:off x="118969" y="103556"/>
            <a:ext cx="813750" cy="361669"/>
          </a:xfrm>
          <a:prstGeom prst="rect">
            <a:avLst/>
          </a:prstGeom>
          <a:noFill/>
          <a:ln>
            <a:noFill/>
          </a:ln>
        </p:spPr>
      </p:pic>
      <p:grpSp>
        <p:nvGrpSpPr>
          <p:cNvPr id="199" name="Google Shape;199;p9"/>
          <p:cNvGrpSpPr/>
          <p:nvPr/>
        </p:nvGrpSpPr>
        <p:grpSpPr>
          <a:xfrm>
            <a:off x="458513" y="3902650"/>
            <a:ext cx="8226965" cy="1154760"/>
            <a:chOff x="0" y="-16531"/>
            <a:chExt cx="2529195" cy="444600"/>
          </a:xfrm>
        </p:grpSpPr>
        <p:sp>
          <p:nvSpPr>
            <p:cNvPr id="200" name="Google Shape;200;p9"/>
            <p:cNvSpPr/>
            <p:nvPr/>
          </p:nvSpPr>
          <p:spPr>
            <a:xfrm>
              <a:off x="0" y="0"/>
              <a:ext cx="2529195" cy="316941"/>
            </a:xfrm>
            <a:custGeom>
              <a:rect b="b" l="l" r="r" t="t"/>
              <a:pathLst>
                <a:path extrusionOk="0" h="316941" w="2529195">
                  <a:moveTo>
                    <a:pt x="2325995" y="0"/>
                  </a:moveTo>
                  <a:cubicBezTo>
                    <a:pt x="2438219" y="0"/>
                    <a:pt x="2529195" y="70950"/>
                    <a:pt x="2529195" y="158470"/>
                  </a:cubicBezTo>
                  <a:cubicBezTo>
                    <a:pt x="2529195" y="245991"/>
                    <a:pt x="2438219" y="316941"/>
                    <a:pt x="2325995" y="316941"/>
                  </a:cubicBezTo>
                  <a:lnTo>
                    <a:pt x="203200" y="316941"/>
                  </a:lnTo>
                  <a:cubicBezTo>
                    <a:pt x="90976" y="316941"/>
                    <a:pt x="0" y="245991"/>
                    <a:pt x="0" y="158470"/>
                  </a:cubicBezTo>
                  <a:cubicBezTo>
                    <a:pt x="0" y="70950"/>
                    <a:pt x="90976" y="0"/>
                    <a:pt x="203200" y="0"/>
                  </a:cubicBezTo>
                  <a:close/>
                </a:path>
              </a:pathLst>
            </a:custGeom>
            <a:solidFill>
              <a:srgbClr val="FFFFFF"/>
            </a:solidFill>
            <a:ln cap="sq" cmpd="sng" w="76200">
              <a:solidFill>
                <a:srgbClr val="FF0000"/>
              </a:solidFill>
              <a:prstDash val="solid"/>
              <a:miter lim="8000"/>
              <a:headEnd len="sm" w="sm" type="none"/>
              <a:tailEnd len="sm" w="sm" type="none"/>
            </a:ln>
          </p:spPr>
          <p:txBody>
            <a:bodyPr anchorCtr="0" anchor="ctr" bIns="45725" lIns="45725" spcFirstLastPara="1" rIns="45725" wrap="square" tIns="45725">
              <a:noAutofit/>
            </a:bodyPr>
            <a:lstStyle/>
            <a:p>
              <a:pPr indent="0" lvl="0" marL="0" marR="0" rtl="0" algn="l">
                <a:lnSpc>
                  <a:spcPct val="85000"/>
                </a:lnSpc>
                <a:spcBef>
                  <a:spcPts val="0"/>
                </a:spcBef>
                <a:spcAft>
                  <a:spcPts val="0"/>
                </a:spcAft>
                <a:buClr>
                  <a:schemeClr val="dk1"/>
                </a:buClr>
                <a:buSzPts val="1900"/>
                <a:buFont typeface="Calibri"/>
                <a:buNone/>
              </a:pPr>
              <a:r>
                <a:t/>
              </a:r>
              <a:endParaRPr b="0" i="0" sz="1900" u="none" cap="none" strike="noStrike">
                <a:solidFill>
                  <a:schemeClr val="dk1"/>
                </a:solidFill>
                <a:latin typeface="Times New Roman"/>
                <a:ea typeface="Times New Roman"/>
                <a:cs typeface="Times New Roman"/>
                <a:sym typeface="Times New Roman"/>
              </a:endParaRPr>
            </a:p>
          </p:txBody>
        </p:sp>
        <p:sp>
          <p:nvSpPr>
            <p:cNvPr id="201" name="Google Shape;201;p9"/>
            <p:cNvSpPr txBox="1"/>
            <p:nvPr/>
          </p:nvSpPr>
          <p:spPr>
            <a:xfrm>
              <a:off x="66873" y="-16531"/>
              <a:ext cx="2396100" cy="444600"/>
            </a:xfrm>
            <a:prstGeom prst="rect">
              <a:avLst/>
            </a:prstGeom>
            <a:noFill/>
            <a:ln>
              <a:noFill/>
            </a:ln>
          </p:spPr>
          <p:txBody>
            <a:bodyPr anchorCtr="0" anchor="ctr" bIns="25400" lIns="25400" spcFirstLastPara="1" rIns="25400" wrap="square" tIns="25400">
              <a:noAutofit/>
            </a:bodyPr>
            <a:lstStyle/>
            <a:p>
              <a:pPr indent="0" lvl="0" marL="0" marR="0" rtl="0" algn="ctr">
                <a:lnSpc>
                  <a:spcPct val="85000"/>
                </a:lnSpc>
                <a:spcBef>
                  <a:spcPts val="0"/>
                </a:spcBef>
                <a:spcAft>
                  <a:spcPts val="0"/>
                </a:spcAft>
                <a:buClr>
                  <a:schemeClr val="dk1"/>
                </a:buClr>
                <a:buSzPts val="1900"/>
                <a:buFont typeface="Times New Roman"/>
                <a:buNone/>
              </a:pPr>
              <a:r>
                <a:rPr b="0" i="0" lang="en-GB" sz="1800" u="none" cap="none" strike="noStrike">
                  <a:solidFill>
                    <a:schemeClr val="dk1"/>
                  </a:solidFill>
                  <a:latin typeface="Times New Roman"/>
                  <a:ea typeface="Times New Roman"/>
                  <a:cs typeface="Times New Roman"/>
                  <a:sym typeface="Times New Roman"/>
                </a:rPr>
                <a:t>PFPSF is a non- profit Trust, promoted by CAHO.</a:t>
              </a:r>
              <a:endParaRPr b="0" i="0" sz="1800" u="none" cap="none" strike="noStrike">
                <a:solidFill>
                  <a:schemeClr val="dk1"/>
                </a:solidFill>
                <a:latin typeface="Times New Roman"/>
                <a:ea typeface="Times New Roman"/>
                <a:cs typeface="Times New Roman"/>
                <a:sym typeface="Times New Roman"/>
              </a:endParaRPr>
            </a:p>
            <a:p>
              <a:pPr indent="0" lvl="0" marL="0" marR="0" rtl="0" algn="ctr">
                <a:lnSpc>
                  <a:spcPct val="85000"/>
                </a:lnSpc>
                <a:spcBef>
                  <a:spcPts val="0"/>
                </a:spcBef>
                <a:spcAft>
                  <a:spcPts val="0"/>
                </a:spcAft>
                <a:buClr>
                  <a:schemeClr val="dk1"/>
                </a:buClr>
                <a:buSzPts val="1900"/>
                <a:buFont typeface="Times New Roman"/>
                <a:buNone/>
              </a:pPr>
              <a:r>
                <a:rPr b="0" i="0" lang="en-GB" sz="1800" u="none" cap="none" strike="noStrike">
                  <a:solidFill>
                    <a:schemeClr val="dk1"/>
                  </a:solidFill>
                  <a:latin typeface="Times New Roman"/>
                  <a:ea typeface="Times New Roman"/>
                  <a:cs typeface="Times New Roman"/>
                  <a:sym typeface="Times New Roman"/>
                </a:rPr>
                <a:t>PFPSF content is aggregated from world renowned experts and vetted by domain specialists, </a:t>
              </a:r>
              <a:r>
                <a:rPr b="1" i="0" lang="en-GB" sz="1800" u="none" cap="none" strike="noStrike">
                  <a:solidFill>
                    <a:srgbClr val="0D0D0D"/>
                  </a:solidFill>
                  <a:latin typeface="Times New Roman"/>
                  <a:ea typeface="Times New Roman"/>
                  <a:cs typeface="Times New Roman"/>
                  <a:sym typeface="Times New Roman"/>
                </a:rPr>
                <a:t>makes us Trustworthy</a:t>
              </a:r>
              <a:r>
                <a:rPr b="0" i="0" lang="en-GB" sz="1800" u="none" cap="none" strike="noStrike">
                  <a:solidFill>
                    <a:srgbClr val="2F900C"/>
                  </a:solidFill>
                  <a:latin typeface="Times New Roman"/>
                  <a:ea typeface="Times New Roman"/>
                  <a:cs typeface="Times New Roman"/>
                  <a:sym typeface="Times New Roman"/>
                </a:rPr>
                <a:t> </a:t>
              </a:r>
              <a:r>
                <a:rPr b="0" i="0" lang="en-GB" sz="1800" u="none" cap="none" strike="noStrike">
                  <a:solidFill>
                    <a:schemeClr val="dk1"/>
                  </a:solidFill>
                  <a:latin typeface="Times New Roman"/>
                  <a:ea typeface="Times New Roman"/>
                  <a:cs typeface="Times New Roman"/>
                  <a:sym typeface="Times New Roman"/>
                </a:rPr>
                <a:t>- </a:t>
              </a:r>
              <a:r>
                <a:rPr b="1" i="0" lang="en-GB" sz="1800" u="none" cap="none" strike="noStrike">
                  <a:solidFill>
                    <a:schemeClr val="dk1"/>
                  </a:solidFill>
                  <a:latin typeface="Times New Roman"/>
                  <a:ea typeface="Times New Roman"/>
                  <a:cs typeface="Times New Roman"/>
                  <a:sym typeface="Times New Roman"/>
                </a:rPr>
                <a:t>no commercials</a:t>
              </a:r>
              <a:r>
                <a:rPr b="0" i="0" lang="en-GB" sz="1800" u="none" cap="none" strike="noStrike">
                  <a:solidFill>
                    <a:schemeClr val="dk1"/>
                  </a:solidFill>
                  <a:latin typeface="Times New Roman"/>
                  <a:ea typeface="Times New Roman"/>
                  <a:cs typeface="Times New Roman"/>
                  <a:sym typeface="Times New Roman"/>
                </a:rPr>
                <a:t> associated</a:t>
              </a:r>
              <a:endParaRPr b="0" i="0" sz="1800" u="none" cap="none" strike="noStrike">
                <a:solidFill>
                  <a:schemeClr val="dk1"/>
                </a:solidFill>
                <a:latin typeface="Times New Roman"/>
                <a:ea typeface="Times New Roman"/>
                <a:cs typeface="Times New Roman"/>
                <a:sym typeface="Times New Roman"/>
              </a:endParaRPr>
            </a:p>
            <a:p>
              <a:pPr indent="0" lvl="0" marL="0" marR="0" rtl="0" algn="ctr">
                <a:lnSpc>
                  <a:spcPct val="85000"/>
                </a:lnSpc>
                <a:spcBef>
                  <a:spcPts val="0"/>
                </a:spcBef>
                <a:spcAft>
                  <a:spcPts val="0"/>
                </a:spcAft>
                <a:buClr>
                  <a:schemeClr val="dk1"/>
                </a:buClr>
                <a:buSzPts val="1900"/>
                <a:buFont typeface="Calibri"/>
                <a:buNone/>
              </a:pPr>
              <a:r>
                <a:t/>
              </a:r>
              <a:endParaRPr b="0" i="0" sz="1800" u="none" cap="none" strike="noStrike">
                <a:solidFill>
                  <a:schemeClr val="dk1"/>
                </a:solidFill>
                <a:latin typeface="Times New Roman"/>
                <a:ea typeface="Times New Roman"/>
                <a:cs typeface="Times New Roman"/>
                <a:sym typeface="Times New Roman"/>
              </a:endParaRPr>
            </a:p>
          </p:txBody>
        </p:sp>
      </p:grpSp>
      <p:sp>
        <p:nvSpPr>
          <p:cNvPr id="202" name="Google Shape;202;p9"/>
          <p:cNvSpPr txBox="1"/>
          <p:nvPr/>
        </p:nvSpPr>
        <p:spPr>
          <a:xfrm>
            <a:off x="1475100" y="275650"/>
            <a:ext cx="6315900" cy="377100"/>
          </a:xfrm>
          <a:prstGeom prst="rect">
            <a:avLst/>
          </a:prstGeom>
          <a:noFill/>
          <a:ln>
            <a:noFill/>
          </a:ln>
        </p:spPr>
        <p:txBody>
          <a:bodyPr anchorCtr="0" anchor="t" bIns="0" lIns="0" spcFirstLastPara="1" rIns="0" wrap="square" tIns="0">
            <a:spAutoFit/>
          </a:bodyPr>
          <a:lstStyle/>
          <a:p>
            <a:pPr indent="0" lvl="0" marL="0" marR="0" rtl="0" algn="l">
              <a:lnSpc>
                <a:spcPct val="70000"/>
              </a:lnSpc>
              <a:spcBef>
                <a:spcPts val="0"/>
              </a:spcBef>
              <a:spcAft>
                <a:spcPts val="0"/>
              </a:spcAft>
              <a:buClr>
                <a:srgbClr val="3C53AC"/>
              </a:buClr>
              <a:buSzPts val="3500"/>
              <a:buFont typeface="Times New Roman"/>
              <a:buNone/>
            </a:pPr>
            <a:r>
              <a:rPr b="1" i="0" lang="en-GB" sz="3500" u="none" cap="none" strike="noStrike">
                <a:solidFill>
                  <a:srgbClr val="E96108"/>
                </a:solidFill>
                <a:latin typeface="Times New Roman"/>
                <a:ea typeface="Times New Roman"/>
                <a:cs typeface="Times New Roman"/>
                <a:sym typeface="Times New Roman"/>
              </a:rPr>
              <a:t>Role of PFPSF in Patient Safety</a:t>
            </a:r>
            <a:r>
              <a:rPr b="1" i="0" lang="en-GB" sz="3200" u="none" cap="none" strike="noStrike">
                <a:solidFill>
                  <a:srgbClr val="3C53AC"/>
                </a:solidFill>
                <a:latin typeface="Times New Roman"/>
                <a:ea typeface="Times New Roman"/>
                <a:cs typeface="Times New Roman"/>
                <a:sym typeface="Times New Roman"/>
              </a:rPr>
              <a:t> </a:t>
            </a:r>
            <a:endParaRPr b="1" i="0" sz="3200" u="none" cap="none" strike="noStrike">
              <a:solidFill>
                <a:srgbClr val="3C53AC"/>
              </a:solidFill>
              <a:highlight>
                <a:srgbClr val="FFFF00"/>
              </a:highlight>
              <a:latin typeface="Times New Roman"/>
              <a:ea typeface="Times New Roman"/>
              <a:cs typeface="Times New Roman"/>
              <a:sym typeface="Times New Roman"/>
            </a:endParaRPr>
          </a:p>
        </p:txBody>
      </p:sp>
      <p:sp>
        <p:nvSpPr>
          <p:cNvPr id="203" name="Google Shape;203;p9"/>
          <p:cNvSpPr/>
          <p:nvPr/>
        </p:nvSpPr>
        <p:spPr>
          <a:xfrm>
            <a:off x="0" y="4943869"/>
            <a:ext cx="9144000" cy="199800"/>
          </a:xfrm>
          <a:prstGeom prst="rect">
            <a:avLst/>
          </a:prstGeom>
          <a:solidFill>
            <a:schemeClr val="accent5"/>
          </a:solidFill>
          <a:ln>
            <a:noFill/>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accent5"/>
              </a:solidFill>
              <a:highlight>
                <a:schemeClr val="accent5"/>
              </a:highlight>
              <a:latin typeface="Calibri"/>
              <a:ea typeface="Calibri"/>
              <a:cs typeface="Calibri"/>
              <a:sym typeface="Calibri"/>
            </a:endParaRPr>
          </a:p>
        </p:txBody>
      </p:sp>
      <p:sp>
        <p:nvSpPr>
          <p:cNvPr id="204" name="Google Shape;204;p9"/>
          <p:cNvSpPr txBox="1"/>
          <p:nvPr>
            <p:ph idx="12" type="sldNum"/>
          </p:nvPr>
        </p:nvSpPr>
        <p:spPr>
          <a:xfrm>
            <a:off x="8707763" y="4943869"/>
            <a:ext cx="303000" cy="1998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SzPts val="900"/>
              <a:buNone/>
            </a:pPr>
            <a:fld id="{00000000-1234-1234-1234-123412341234}" type="slidenum">
              <a:rPr lang="en-GB" sz="1100">
                <a:solidFill>
                  <a:schemeClr val="lt1"/>
                </a:solidFill>
                <a:latin typeface="Roboto Black"/>
                <a:ea typeface="Roboto Black"/>
                <a:cs typeface="Roboto Black"/>
                <a:sym typeface="Roboto Black"/>
              </a:rPr>
              <a:t>‹#›</a:t>
            </a:fld>
            <a:endParaRPr sz="1100">
              <a:solidFill>
                <a:schemeClr val="lt1"/>
              </a:solidFill>
              <a:latin typeface="Roboto Black"/>
              <a:ea typeface="Roboto Black"/>
              <a:cs typeface="Roboto Black"/>
              <a:sym typeface="Roboto Black"/>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pic>
        <p:nvPicPr>
          <p:cNvPr id="209" name="Google Shape;209;g3002da1d094_0_351"/>
          <p:cNvPicPr preferRelativeResize="0"/>
          <p:nvPr/>
        </p:nvPicPr>
        <p:blipFill rotWithShape="1">
          <a:blip r:embed="rId3">
            <a:alphaModFix/>
          </a:blip>
          <a:srcRect b="0" l="0" r="0" t="0"/>
          <a:stretch/>
        </p:blipFill>
        <p:spPr>
          <a:xfrm>
            <a:off x="8043697" y="-116410"/>
            <a:ext cx="1227300" cy="690350"/>
          </a:xfrm>
          <a:prstGeom prst="rect">
            <a:avLst/>
          </a:prstGeom>
          <a:noFill/>
          <a:ln>
            <a:noFill/>
          </a:ln>
        </p:spPr>
      </p:pic>
      <p:pic>
        <p:nvPicPr>
          <p:cNvPr id="210" name="Google Shape;210;g3002da1d094_0_351"/>
          <p:cNvPicPr preferRelativeResize="0"/>
          <p:nvPr/>
        </p:nvPicPr>
        <p:blipFill rotWithShape="1">
          <a:blip r:embed="rId4">
            <a:alphaModFix/>
          </a:blip>
          <a:srcRect b="0" l="0" r="0" t="0"/>
          <a:stretch/>
        </p:blipFill>
        <p:spPr>
          <a:xfrm>
            <a:off x="129506" y="102300"/>
            <a:ext cx="813750" cy="361669"/>
          </a:xfrm>
          <a:prstGeom prst="rect">
            <a:avLst/>
          </a:prstGeom>
          <a:noFill/>
          <a:ln>
            <a:noFill/>
          </a:ln>
        </p:spPr>
      </p:pic>
      <p:pic>
        <p:nvPicPr>
          <p:cNvPr id="211" name="Google Shape;211;g3002da1d094_0_351"/>
          <p:cNvPicPr preferRelativeResize="0"/>
          <p:nvPr/>
        </p:nvPicPr>
        <p:blipFill rotWithShape="1">
          <a:blip r:embed="rId5">
            <a:alphaModFix/>
          </a:blip>
          <a:srcRect b="0" l="0" r="0" t="0"/>
          <a:stretch/>
        </p:blipFill>
        <p:spPr>
          <a:xfrm>
            <a:off x="1620626" y="726349"/>
            <a:ext cx="5847850" cy="4134426"/>
          </a:xfrm>
          <a:prstGeom prst="rect">
            <a:avLst/>
          </a:prstGeom>
          <a:noFill/>
          <a:ln>
            <a:noFill/>
          </a:ln>
        </p:spPr>
      </p:pic>
      <p:sp>
        <p:nvSpPr>
          <p:cNvPr id="212" name="Google Shape;212;g3002da1d094_0_351"/>
          <p:cNvSpPr txBox="1"/>
          <p:nvPr/>
        </p:nvSpPr>
        <p:spPr>
          <a:xfrm>
            <a:off x="1539175" y="90650"/>
            <a:ext cx="6315000" cy="476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500"/>
              <a:buFont typeface="Arial"/>
              <a:buNone/>
            </a:pPr>
            <a:r>
              <a:rPr b="1" i="0" lang="en-GB" sz="3500" u="none" cap="none" strike="noStrike">
                <a:solidFill>
                  <a:srgbClr val="E96108"/>
                </a:solidFill>
                <a:latin typeface="Times New Roman"/>
                <a:ea typeface="Times New Roman"/>
                <a:cs typeface="Times New Roman"/>
                <a:sym typeface="Times New Roman"/>
              </a:rPr>
              <a:t>Prevention is Better than Cure</a:t>
            </a:r>
            <a:endParaRPr b="1" i="0" sz="3500" u="none" cap="none" strike="noStrike">
              <a:solidFill>
                <a:srgbClr val="E96108"/>
              </a:solidFill>
              <a:latin typeface="Times New Roman"/>
              <a:ea typeface="Times New Roman"/>
              <a:cs typeface="Times New Roman"/>
              <a:sym typeface="Times New Roman"/>
            </a:endParaRPr>
          </a:p>
        </p:txBody>
      </p:sp>
      <p:sp>
        <p:nvSpPr>
          <p:cNvPr id="213" name="Google Shape;213;g3002da1d094_0_351"/>
          <p:cNvSpPr/>
          <p:nvPr/>
        </p:nvSpPr>
        <p:spPr>
          <a:xfrm>
            <a:off x="0" y="4943869"/>
            <a:ext cx="9144000" cy="199800"/>
          </a:xfrm>
          <a:prstGeom prst="rect">
            <a:avLst/>
          </a:prstGeom>
          <a:solidFill>
            <a:schemeClr val="accent5"/>
          </a:solidFill>
          <a:ln>
            <a:noFill/>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accent5"/>
              </a:solidFill>
              <a:highlight>
                <a:schemeClr val="accent5"/>
              </a:highlight>
              <a:latin typeface="Calibri"/>
              <a:ea typeface="Calibri"/>
              <a:cs typeface="Calibri"/>
              <a:sym typeface="Calibri"/>
            </a:endParaRPr>
          </a:p>
        </p:txBody>
      </p:sp>
      <p:sp>
        <p:nvSpPr>
          <p:cNvPr id="214" name="Google Shape;214;g3002da1d094_0_351"/>
          <p:cNvSpPr txBox="1"/>
          <p:nvPr>
            <p:ph idx="12" type="sldNum"/>
          </p:nvPr>
        </p:nvSpPr>
        <p:spPr>
          <a:xfrm>
            <a:off x="8707763" y="4943869"/>
            <a:ext cx="303000" cy="1998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SzPts val="900"/>
              <a:buNone/>
            </a:pPr>
            <a:fld id="{00000000-1234-1234-1234-123412341234}" type="slidenum">
              <a:rPr lang="en-GB" sz="1100">
                <a:solidFill>
                  <a:schemeClr val="lt1"/>
                </a:solidFill>
                <a:latin typeface="Roboto Black"/>
                <a:ea typeface="Roboto Black"/>
                <a:cs typeface="Roboto Black"/>
                <a:sym typeface="Roboto Black"/>
              </a:rPr>
              <a:t>‹#›</a:t>
            </a:fld>
            <a:endParaRPr sz="1100">
              <a:solidFill>
                <a:schemeClr val="lt1"/>
              </a:solidFill>
              <a:latin typeface="Roboto Black"/>
              <a:ea typeface="Roboto Black"/>
              <a:cs typeface="Roboto Black"/>
              <a:sym typeface="Roboto Black"/>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